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6858000" cx="12192000"/>
  <p:notesSz cx="6858000" cy="9144000"/>
  <p:embeddedFontLs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9" roundtripDataSignature="AMtx7mjH2lfXXoiJeHs2E64MzSBswmFam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oboto-regular.fntdata"/><Relationship Id="rId14" Type="http://schemas.openxmlformats.org/officeDocument/2006/relationships/slide" Target="slides/slide10.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slide" Target="slides/slide1.xml"/><Relationship Id="rId19" Type="http://customschemas.google.com/relationships/presentationmetadata" Target="metadata"/><Relationship Id="rId6" Type="http://schemas.openxmlformats.org/officeDocument/2006/relationships/slide" Target="slides/slide2.xml"/><Relationship Id="rId18" Type="http://schemas.openxmlformats.org/officeDocument/2006/relationships/font" Target="fonts/Roboto-boldItalic.fntdata"/><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2.jpg>
</file>

<file path=ppt/media/image3.jp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12"/>
          <p:cNvSpPr txBox="1"/>
          <p:nvPr>
            <p:ph type="ctrTitle"/>
          </p:nvPr>
        </p:nvSpPr>
        <p:spPr>
          <a:xfrm>
            <a:off x="482600" y="978408"/>
            <a:ext cx="10506991" cy="2531555"/>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6600"/>
              <a:buFont typeface="Arial"/>
              <a:buNone/>
              <a:defRPr sz="6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12"/>
          <p:cNvSpPr txBox="1"/>
          <p:nvPr>
            <p:ph idx="1" type="subTitle"/>
          </p:nvPr>
        </p:nvSpPr>
        <p:spPr>
          <a:xfrm>
            <a:off x="482600" y="3602038"/>
            <a:ext cx="10506991" cy="2277554"/>
          </a:xfrm>
          <a:prstGeom prst="rect">
            <a:avLst/>
          </a:prstGeom>
          <a:noFill/>
          <a:ln>
            <a:noFill/>
          </a:ln>
        </p:spPr>
        <p:txBody>
          <a:bodyPr anchorCtr="0" anchor="t" bIns="45700" lIns="91425" spcFirstLastPara="1" rIns="91425" wrap="square" tIns="45700">
            <a:normAutofit/>
          </a:bodyPr>
          <a:lstStyle>
            <a:lvl1pPr lvl="0" algn="l">
              <a:lnSpc>
                <a:spcPct val="100000"/>
              </a:lnSpc>
              <a:spcBef>
                <a:spcPts val="1000"/>
              </a:spcBef>
              <a:spcAft>
                <a:spcPts val="0"/>
              </a:spcAft>
              <a:buClr>
                <a:schemeClr val="dk1"/>
              </a:buClr>
              <a:buSzPts val="2400"/>
              <a:buNone/>
              <a:defRPr sz="2400"/>
            </a:lvl1pPr>
            <a:lvl2pPr lvl="1" algn="ctr">
              <a:lnSpc>
                <a:spcPct val="100000"/>
              </a:lnSpc>
              <a:spcBef>
                <a:spcPts val="500"/>
              </a:spcBef>
              <a:spcAft>
                <a:spcPts val="0"/>
              </a:spcAft>
              <a:buClr>
                <a:schemeClr val="dk1"/>
              </a:buClr>
              <a:buSzPts val="2000"/>
              <a:buNone/>
              <a:defRPr sz="2000"/>
            </a:lvl2pPr>
            <a:lvl3pPr lvl="2" algn="ctr">
              <a:lnSpc>
                <a:spcPct val="100000"/>
              </a:lnSpc>
              <a:spcBef>
                <a:spcPts val="500"/>
              </a:spcBef>
              <a:spcAft>
                <a:spcPts val="0"/>
              </a:spcAft>
              <a:buClr>
                <a:schemeClr val="dk1"/>
              </a:buClr>
              <a:buSzPts val="1800"/>
              <a:buNone/>
              <a:defRPr sz="1800"/>
            </a:lvl3pPr>
            <a:lvl4pPr lvl="3" algn="ctr">
              <a:lnSpc>
                <a:spcPct val="100000"/>
              </a:lnSpc>
              <a:spcBef>
                <a:spcPts val="500"/>
              </a:spcBef>
              <a:spcAft>
                <a:spcPts val="0"/>
              </a:spcAft>
              <a:buClr>
                <a:schemeClr val="dk1"/>
              </a:buClr>
              <a:buSzPts val="1600"/>
              <a:buNone/>
              <a:defRPr sz="1600"/>
            </a:lvl4pPr>
            <a:lvl5pPr lvl="4" algn="ctr">
              <a:lnSpc>
                <a:spcPct val="10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6" name="Google Shape;16;p12"/>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2"/>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12"/>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9" name="Google Shape;19;p12"/>
          <p:cNvCxnSpPr/>
          <p:nvPr/>
        </p:nvCxnSpPr>
        <p:spPr>
          <a:xfrm>
            <a:off x="482600" y="489855"/>
            <a:ext cx="11147071" cy="0"/>
          </a:xfrm>
          <a:prstGeom prst="straightConnector1">
            <a:avLst/>
          </a:prstGeom>
          <a:noFill/>
          <a:ln cap="flat" cmpd="sng" w="28575">
            <a:solidFill>
              <a:schemeClr val="dk2"/>
            </a:solidFill>
            <a:prstDash val="solid"/>
            <a:miter lim="800000"/>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1" name="Shape 81"/>
        <p:cNvGrpSpPr/>
        <p:nvPr/>
      </p:nvGrpSpPr>
      <p:grpSpPr>
        <a:xfrm>
          <a:off x="0" y="0"/>
          <a:ext cx="0" cy="0"/>
          <a:chOff x="0" y="0"/>
          <a:chExt cx="0" cy="0"/>
        </a:xfrm>
      </p:grpSpPr>
      <p:sp>
        <p:nvSpPr>
          <p:cNvPr id="82" name="Google Shape;82;p21"/>
          <p:cNvSpPr/>
          <p:nvPr/>
        </p:nvSpPr>
        <p:spPr>
          <a:xfrm>
            <a:off x="482600" y="483576"/>
            <a:ext cx="11147071" cy="2434825"/>
          </a:xfrm>
          <a:prstGeom prst="rect">
            <a:avLst/>
          </a:prstGeom>
          <a:solidFill>
            <a:schemeClr val="accent1">
              <a:alpha val="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3" name="Google Shape;83;p21"/>
          <p:cNvSpPr txBox="1"/>
          <p:nvPr>
            <p:ph type="title"/>
          </p:nvPr>
        </p:nvSpPr>
        <p:spPr>
          <a:xfrm>
            <a:off x="482600" y="978408"/>
            <a:ext cx="10506991" cy="1755263"/>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21"/>
          <p:cNvSpPr txBox="1"/>
          <p:nvPr>
            <p:ph idx="1" type="body"/>
          </p:nvPr>
        </p:nvSpPr>
        <p:spPr>
          <a:xfrm rot="5400000">
            <a:off x="4191213" y="-603890"/>
            <a:ext cx="3092949" cy="1050699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800"/>
              <a:buNone/>
              <a:defRPr/>
            </a:lvl1pPr>
            <a:lvl2pPr indent="-342900" lvl="1" marL="914400" algn="l">
              <a:lnSpc>
                <a:spcPct val="100000"/>
              </a:lnSpc>
              <a:spcBef>
                <a:spcPts val="500"/>
              </a:spcBef>
              <a:spcAft>
                <a:spcPts val="0"/>
              </a:spcAft>
              <a:buClr>
                <a:schemeClr val="dk1"/>
              </a:buClr>
              <a:buSzPts val="1800"/>
              <a:buChar char="•"/>
              <a:defRPr/>
            </a:lvl2pPr>
            <a:lvl3pPr indent="-228600" lvl="2" marL="1371600" algn="l">
              <a:lnSpc>
                <a:spcPct val="100000"/>
              </a:lnSpc>
              <a:spcBef>
                <a:spcPts val="500"/>
              </a:spcBef>
              <a:spcAft>
                <a:spcPts val="0"/>
              </a:spcAft>
              <a:buClr>
                <a:schemeClr val="dk1"/>
              </a:buClr>
              <a:buSzPts val="1800"/>
              <a:buNone/>
              <a:defRPr/>
            </a:lvl3pPr>
            <a:lvl4pPr indent="-342900" lvl="3" marL="1828800" algn="l">
              <a:lnSpc>
                <a:spcPct val="100000"/>
              </a:lnSpc>
              <a:spcBef>
                <a:spcPts val="500"/>
              </a:spcBef>
              <a:spcAft>
                <a:spcPts val="0"/>
              </a:spcAft>
              <a:buClr>
                <a:schemeClr val="dk1"/>
              </a:buClr>
              <a:buSzPts val="1800"/>
              <a:buChar char="•"/>
              <a:defRPr/>
            </a:lvl4pPr>
            <a:lvl5pPr indent="-228600" lvl="4" marL="2286000" algn="l">
              <a:lnSpc>
                <a:spcPct val="10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 name="Google Shape;85;p21"/>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1"/>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1"/>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88" name="Google Shape;88;p21"/>
          <p:cNvCxnSpPr/>
          <p:nvPr/>
        </p:nvCxnSpPr>
        <p:spPr>
          <a:xfrm>
            <a:off x="482600" y="2918401"/>
            <a:ext cx="11147071" cy="0"/>
          </a:xfrm>
          <a:prstGeom prst="straightConnector1">
            <a:avLst/>
          </a:prstGeom>
          <a:noFill/>
          <a:ln cap="flat" cmpd="sng" w="28575">
            <a:solidFill>
              <a:schemeClr val="dk1"/>
            </a:solidFill>
            <a:prstDash val="solid"/>
            <a:miter lim="800000"/>
            <a:headEnd len="sm" w="sm" type="none"/>
            <a:tailEnd len="sm" w="sm" type="none"/>
          </a:ln>
        </p:spPr>
      </p:cxnSp>
      <p:cxnSp>
        <p:nvCxnSpPr>
          <p:cNvPr id="89" name="Google Shape;89;p21"/>
          <p:cNvCxnSpPr/>
          <p:nvPr/>
        </p:nvCxnSpPr>
        <p:spPr>
          <a:xfrm>
            <a:off x="482600" y="489855"/>
            <a:ext cx="11147071" cy="0"/>
          </a:xfrm>
          <a:prstGeom prst="straightConnector1">
            <a:avLst/>
          </a:prstGeom>
          <a:noFill/>
          <a:ln cap="flat" cmpd="sng" w="28575">
            <a:solidFill>
              <a:schemeClr val="dk2"/>
            </a:solidFill>
            <a:prstDash val="solid"/>
            <a:miter lim="800000"/>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0" name="Shape 90"/>
        <p:cNvGrpSpPr/>
        <p:nvPr/>
      </p:nvGrpSpPr>
      <p:grpSpPr>
        <a:xfrm>
          <a:off x="0" y="0"/>
          <a:ext cx="0" cy="0"/>
          <a:chOff x="0" y="0"/>
          <a:chExt cx="0" cy="0"/>
        </a:xfrm>
      </p:grpSpPr>
      <p:sp>
        <p:nvSpPr>
          <p:cNvPr id="91" name="Google Shape;91;p22"/>
          <p:cNvSpPr txBox="1"/>
          <p:nvPr>
            <p:ph type="title"/>
          </p:nvPr>
        </p:nvSpPr>
        <p:spPr>
          <a:xfrm rot="5400000">
            <a:off x="6953262" y="2066856"/>
            <a:ext cx="5124777" cy="2947881"/>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22"/>
          <p:cNvSpPr txBox="1"/>
          <p:nvPr>
            <p:ph idx="1" type="body"/>
          </p:nvPr>
        </p:nvSpPr>
        <p:spPr>
          <a:xfrm rot="5400000">
            <a:off x="1550470" y="-87430"/>
            <a:ext cx="5124777" cy="725645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800"/>
              <a:buNone/>
              <a:defRPr/>
            </a:lvl1pPr>
            <a:lvl2pPr indent="-342900" lvl="1" marL="914400" algn="l">
              <a:lnSpc>
                <a:spcPct val="100000"/>
              </a:lnSpc>
              <a:spcBef>
                <a:spcPts val="500"/>
              </a:spcBef>
              <a:spcAft>
                <a:spcPts val="0"/>
              </a:spcAft>
              <a:buClr>
                <a:schemeClr val="dk1"/>
              </a:buClr>
              <a:buSzPts val="1800"/>
              <a:buChar char="•"/>
              <a:defRPr/>
            </a:lvl2pPr>
            <a:lvl3pPr indent="-228600" lvl="2" marL="1371600" algn="l">
              <a:lnSpc>
                <a:spcPct val="100000"/>
              </a:lnSpc>
              <a:spcBef>
                <a:spcPts val="500"/>
              </a:spcBef>
              <a:spcAft>
                <a:spcPts val="0"/>
              </a:spcAft>
              <a:buClr>
                <a:schemeClr val="dk1"/>
              </a:buClr>
              <a:buSzPts val="1800"/>
              <a:buNone/>
              <a:defRPr/>
            </a:lvl3pPr>
            <a:lvl4pPr indent="-342900" lvl="3" marL="1828800" algn="l">
              <a:lnSpc>
                <a:spcPct val="100000"/>
              </a:lnSpc>
              <a:spcBef>
                <a:spcPts val="500"/>
              </a:spcBef>
              <a:spcAft>
                <a:spcPts val="0"/>
              </a:spcAft>
              <a:buClr>
                <a:schemeClr val="dk1"/>
              </a:buClr>
              <a:buSzPts val="1800"/>
              <a:buChar char="•"/>
              <a:defRPr/>
            </a:lvl4pPr>
            <a:lvl5pPr indent="-228600" lvl="4" marL="2286000" algn="l">
              <a:lnSpc>
                <a:spcPct val="10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22"/>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2"/>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2"/>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 name="Shape 20"/>
        <p:cNvGrpSpPr/>
        <p:nvPr/>
      </p:nvGrpSpPr>
      <p:grpSpPr>
        <a:xfrm>
          <a:off x="0" y="0"/>
          <a:ext cx="0" cy="0"/>
          <a:chOff x="0" y="0"/>
          <a:chExt cx="0" cy="0"/>
        </a:xfrm>
      </p:grpSpPr>
      <p:sp>
        <p:nvSpPr>
          <p:cNvPr id="21" name="Google Shape;21;p13"/>
          <p:cNvSpPr txBox="1"/>
          <p:nvPr>
            <p:ph type="title"/>
          </p:nvPr>
        </p:nvSpPr>
        <p:spPr>
          <a:xfrm>
            <a:off x="482600" y="978408"/>
            <a:ext cx="10634472" cy="215798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13"/>
          <p:cNvSpPr txBox="1"/>
          <p:nvPr>
            <p:ph idx="1" type="body"/>
          </p:nvPr>
        </p:nvSpPr>
        <p:spPr>
          <a:xfrm>
            <a:off x="482600" y="3306870"/>
            <a:ext cx="10506991" cy="257272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800"/>
              <a:buNone/>
              <a:defRPr/>
            </a:lvl1pPr>
            <a:lvl2pPr indent="-342900" lvl="1" marL="914400" algn="l">
              <a:lnSpc>
                <a:spcPct val="100000"/>
              </a:lnSpc>
              <a:spcBef>
                <a:spcPts val="500"/>
              </a:spcBef>
              <a:spcAft>
                <a:spcPts val="0"/>
              </a:spcAft>
              <a:buClr>
                <a:schemeClr val="dk1"/>
              </a:buClr>
              <a:buSzPts val="1800"/>
              <a:buChar char="•"/>
              <a:defRPr/>
            </a:lvl2pPr>
            <a:lvl3pPr indent="-228600" lvl="2" marL="1371600" algn="l">
              <a:lnSpc>
                <a:spcPct val="100000"/>
              </a:lnSpc>
              <a:spcBef>
                <a:spcPts val="500"/>
              </a:spcBef>
              <a:spcAft>
                <a:spcPts val="0"/>
              </a:spcAft>
              <a:buClr>
                <a:schemeClr val="dk1"/>
              </a:buClr>
              <a:buSzPts val="1800"/>
              <a:buNone/>
              <a:defRPr/>
            </a:lvl3pPr>
            <a:lvl4pPr indent="-342900" lvl="3" marL="1828800" algn="l">
              <a:lnSpc>
                <a:spcPct val="100000"/>
              </a:lnSpc>
              <a:spcBef>
                <a:spcPts val="500"/>
              </a:spcBef>
              <a:spcAft>
                <a:spcPts val="0"/>
              </a:spcAft>
              <a:buClr>
                <a:schemeClr val="dk1"/>
              </a:buClr>
              <a:buSzPts val="1800"/>
              <a:buChar char="•"/>
              <a:defRPr/>
            </a:lvl4pPr>
            <a:lvl5pPr indent="-228600" lvl="4" marL="2286000" algn="l">
              <a:lnSpc>
                <a:spcPct val="10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 name="Google Shape;23;p13"/>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13"/>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3"/>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14"/>
          <p:cNvSpPr/>
          <p:nvPr/>
        </p:nvSpPr>
        <p:spPr>
          <a:xfrm>
            <a:off x="481007" y="3922232"/>
            <a:ext cx="11147071" cy="2434825"/>
          </a:xfrm>
          <a:prstGeom prst="rect">
            <a:avLst/>
          </a:prstGeom>
          <a:solidFill>
            <a:schemeClr val="accent1">
              <a:alpha val="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8" name="Google Shape;28;p14"/>
          <p:cNvSpPr txBox="1"/>
          <p:nvPr>
            <p:ph type="title"/>
          </p:nvPr>
        </p:nvSpPr>
        <p:spPr>
          <a:xfrm>
            <a:off x="482600" y="978409"/>
            <a:ext cx="10515600" cy="2716769"/>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4"/>
          <p:cNvSpPr txBox="1"/>
          <p:nvPr>
            <p:ph idx="1" type="body"/>
          </p:nvPr>
        </p:nvSpPr>
        <p:spPr>
          <a:xfrm>
            <a:off x="482600" y="4171445"/>
            <a:ext cx="10515600" cy="1918205"/>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2400"/>
              <a:buNone/>
              <a:defRPr i="1" sz="2400">
                <a:solidFill>
                  <a:schemeClr val="dk1"/>
                </a:solidFill>
                <a:latin typeface="Arial"/>
                <a:ea typeface="Arial"/>
                <a:cs typeface="Arial"/>
                <a:sym typeface="Arial"/>
              </a:defRPr>
            </a:lvl1pPr>
            <a:lvl2pPr indent="-228600" lvl="1" marL="914400" algn="l">
              <a:lnSpc>
                <a:spcPct val="100000"/>
              </a:lnSpc>
              <a:spcBef>
                <a:spcPts val="500"/>
              </a:spcBef>
              <a:spcAft>
                <a:spcPts val="0"/>
              </a:spcAft>
              <a:buClr>
                <a:srgbClr val="888888"/>
              </a:buClr>
              <a:buSzPts val="2000"/>
              <a:buNone/>
              <a:defRPr sz="2000">
                <a:solidFill>
                  <a:srgbClr val="888888"/>
                </a:solidFill>
              </a:defRPr>
            </a:lvl2pPr>
            <a:lvl3pPr indent="-228600" lvl="2" marL="1371600" algn="l">
              <a:lnSpc>
                <a:spcPct val="100000"/>
              </a:lnSpc>
              <a:spcBef>
                <a:spcPts val="500"/>
              </a:spcBef>
              <a:spcAft>
                <a:spcPts val="0"/>
              </a:spcAft>
              <a:buClr>
                <a:srgbClr val="888888"/>
              </a:buClr>
              <a:buSzPts val="1800"/>
              <a:buNone/>
              <a:defRPr sz="1800">
                <a:solidFill>
                  <a:srgbClr val="888888"/>
                </a:solidFill>
              </a:defRPr>
            </a:lvl3pPr>
            <a:lvl4pPr indent="-228600" lvl="3" marL="1828800" algn="l">
              <a:lnSpc>
                <a:spcPct val="100000"/>
              </a:lnSpc>
              <a:spcBef>
                <a:spcPts val="500"/>
              </a:spcBef>
              <a:spcAft>
                <a:spcPts val="0"/>
              </a:spcAft>
              <a:buClr>
                <a:srgbClr val="888888"/>
              </a:buClr>
              <a:buSzPts val="1600"/>
              <a:buNone/>
              <a:defRPr sz="1600">
                <a:solidFill>
                  <a:srgbClr val="888888"/>
                </a:solidFill>
              </a:defRPr>
            </a:lvl4pPr>
            <a:lvl5pPr indent="-228600" lvl="4" marL="2286000" algn="l">
              <a:lnSpc>
                <a:spcPct val="10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4"/>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4"/>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4"/>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3" name="Google Shape;33;p14"/>
          <p:cNvCxnSpPr/>
          <p:nvPr/>
        </p:nvCxnSpPr>
        <p:spPr>
          <a:xfrm>
            <a:off x="481007" y="3922232"/>
            <a:ext cx="11147071" cy="0"/>
          </a:xfrm>
          <a:prstGeom prst="straightConnector1">
            <a:avLst/>
          </a:prstGeom>
          <a:noFill/>
          <a:ln cap="flat" cmpd="sng" w="28575">
            <a:solidFill>
              <a:schemeClr val="dk1"/>
            </a:solidFill>
            <a:prstDash val="solid"/>
            <a:miter lim="800000"/>
            <a:headEnd len="sm" w="sm" type="none"/>
            <a:tailEnd len="sm" w="sm" type="none"/>
          </a:ln>
        </p:spPr>
      </p:cxnSp>
      <p:cxnSp>
        <p:nvCxnSpPr>
          <p:cNvPr id="34" name="Google Shape;34;p14"/>
          <p:cNvCxnSpPr/>
          <p:nvPr/>
        </p:nvCxnSpPr>
        <p:spPr>
          <a:xfrm>
            <a:off x="482600" y="6368138"/>
            <a:ext cx="11147071" cy="0"/>
          </a:xfrm>
          <a:prstGeom prst="straightConnector1">
            <a:avLst/>
          </a:prstGeom>
          <a:noFill/>
          <a:ln cap="flat" cmpd="sng" w="28575">
            <a:solidFill>
              <a:schemeClr val="dk2"/>
            </a:solidFill>
            <a:prstDash val="solid"/>
            <a:miter lim="800000"/>
            <a:headEnd len="sm" w="sm" type="none"/>
            <a:tailEnd len="sm" w="sm" type="none"/>
          </a:ln>
        </p:spPr>
      </p:cxnSp>
      <p:cxnSp>
        <p:nvCxnSpPr>
          <p:cNvPr id="35" name="Google Shape;35;p14"/>
          <p:cNvCxnSpPr/>
          <p:nvPr/>
        </p:nvCxnSpPr>
        <p:spPr>
          <a:xfrm>
            <a:off x="481007" y="6368138"/>
            <a:ext cx="11147071" cy="0"/>
          </a:xfrm>
          <a:prstGeom prst="straightConnector1">
            <a:avLst/>
          </a:prstGeom>
          <a:noFill/>
          <a:ln cap="flat" cmpd="sng" w="28575">
            <a:solidFill>
              <a:schemeClr val="dk2"/>
            </a:solidFill>
            <a:prstDash val="solid"/>
            <a:miter lim="800000"/>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15"/>
          <p:cNvSpPr/>
          <p:nvPr/>
        </p:nvSpPr>
        <p:spPr>
          <a:xfrm>
            <a:off x="481007" y="483577"/>
            <a:ext cx="11147071" cy="2434824"/>
          </a:xfrm>
          <a:prstGeom prst="rect">
            <a:avLst/>
          </a:prstGeom>
          <a:solidFill>
            <a:schemeClr val="accent1">
              <a:alpha val="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38" name="Google Shape;38;p15"/>
          <p:cNvSpPr txBox="1"/>
          <p:nvPr>
            <p:ph type="title"/>
          </p:nvPr>
        </p:nvSpPr>
        <p:spPr>
          <a:xfrm>
            <a:off x="482599" y="978408"/>
            <a:ext cx="11147071" cy="1755263"/>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15"/>
          <p:cNvSpPr txBox="1"/>
          <p:nvPr>
            <p:ph idx="1" type="body"/>
          </p:nvPr>
        </p:nvSpPr>
        <p:spPr>
          <a:xfrm>
            <a:off x="482600" y="3103131"/>
            <a:ext cx="5418551" cy="307383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800"/>
              <a:buNone/>
              <a:defRPr/>
            </a:lvl1pPr>
            <a:lvl2pPr indent="-342900" lvl="1" marL="914400" algn="l">
              <a:lnSpc>
                <a:spcPct val="100000"/>
              </a:lnSpc>
              <a:spcBef>
                <a:spcPts val="500"/>
              </a:spcBef>
              <a:spcAft>
                <a:spcPts val="0"/>
              </a:spcAft>
              <a:buClr>
                <a:schemeClr val="dk1"/>
              </a:buClr>
              <a:buSzPts val="1800"/>
              <a:buChar char="•"/>
              <a:defRPr/>
            </a:lvl2pPr>
            <a:lvl3pPr indent="-228600" lvl="2" marL="1371600" algn="l">
              <a:lnSpc>
                <a:spcPct val="100000"/>
              </a:lnSpc>
              <a:spcBef>
                <a:spcPts val="500"/>
              </a:spcBef>
              <a:spcAft>
                <a:spcPts val="0"/>
              </a:spcAft>
              <a:buClr>
                <a:schemeClr val="dk1"/>
              </a:buClr>
              <a:buSzPts val="1800"/>
              <a:buNone/>
              <a:defRPr/>
            </a:lvl3pPr>
            <a:lvl4pPr indent="-342900" lvl="3" marL="1828800" algn="l">
              <a:lnSpc>
                <a:spcPct val="100000"/>
              </a:lnSpc>
              <a:spcBef>
                <a:spcPts val="500"/>
              </a:spcBef>
              <a:spcAft>
                <a:spcPts val="0"/>
              </a:spcAft>
              <a:buClr>
                <a:schemeClr val="dk1"/>
              </a:buClr>
              <a:buSzPts val="1800"/>
              <a:buChar char="•"/>
              <a:defRPr/>
            </a:lvl4pPr>
            <a:lvl5pPr indent="-228600" lvl="4" marL="2286000" algn="l">
              <a:lnSpc>
                <a:spcPct val="10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5"/>
          <p:cNvSpPr txBox="1"/>
          <p:nvPr>
            <p:ph idx="2" type="body"/>
          </p:nvPr>
        </p:nvSpPr>
        <p:spPr>
          <a:xfrm>
            <a:off x="6211120" y="3103131"/>
            <a:ext cx="5418551" cy="307383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800"/>
              <a:buNone/>
              <a:defRPr/>
            </a:lvl1pPr>
            <a:lvl2pPr indent="-342900" lvl="1" marL="914400" algn="l">
              <a:lnSpc>
                <a:spcPct val="100000"/>
              </a:lnSpc>
              <a:spcBef>
                <a:spcPts val="500"/>
              </a:spcBef>
              <a:spcAft>
                <a:spcPts val="0"/>
              </a:spcAft>
              <a:buClr>
                <a:schemeClr val="dk1"/>
              </a:buClr>
              <a:buSzPts val="1800"/>
              <a:buChar char="•"/>
              <a:defRPr/>
            </a:lvl2pPr>
            <a:lvl3pPr indent="-228600" lvl="2" marL="1371600" algn="l">
              <a:lnSpc>
                <a:spcPct val="100000"/>
              </a:lnSpc>
              <a:spcBef>
                <a:spcPts val="500"/>
              </a:spcBef>
              <a:spcAft>
                <a:spcPts val="0"/>
              </a:spcAft>
              <a:buClr>
                <a:schemeClr val="dk1"/>
              </a:buClr>
              <a:buSzPts val="1800"/>
              <a:buNone/>
              <a:defRPr/>
            </a:lvl3pPr>
            <a:lvl4pPr indent="-342900" lvl="3" marL="1828800" algn="l">
              <a:lnSpc>
                <a:spcPct val="100000"/>
              </a:lnSpc>
              <a:spcBef>
                <a:spcPts val="500"/>
              </a:spcBef>
              <a:spcAft>
                <a:spcPts val="0"/>
              </a:spcAft>
              <a:buClr>
                <a:schemeClr val="dk1"/>
              </a:buClr>
              <a:buSzPts val="1800"/>
              <a:buChar char="•"/>
              <a:defRPr/>
            </a:lvl4pPr>
            <a:lvl5pPr indent="-228600" lvl="4" marL="2286000" algn="l">
              <a:lnSpc>
                <a:spcPct val="10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15"/>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5"/>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5"/>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44" name="Google Shape;44;p15"/>
          <p:cNvCxnSpPr/>
          <p:nvPr/>
        </p:nvCxnSpPr>
        <p:spPr>
          <a:xfrm>
            <a:off x="482600" y="2918401"/>
            <a:ext cx="11147071" cy="0"/>
          </a:xfrm>
          <a:prstGeom prst="straightConnector1">
            <a:avLst/>
          </a:prstGeom>
          <a:noFill/>
          <a:ln cap="flat" cmpd="sng" w="28575">
            <a:solidFill>
              <a:schemeClr val="dk1"/>
            </a:solidFill>
            <a:prstDash val="solid"/>
            <a:miter lim="800000"/>
            <a:headEnd len="sm" w="sm" type="none"/>
            <a:tailEnd len="sm" w="sm" type="none"/>
          </a:ln>
        </p:spPr>
      </p:cxnSp>
      <p:cxnSp>
        <p:nvCxnSpPr>
          <p:cNvPr id="45" name="Google Shape;45;p15"/>
          <p:cNvCxnSpPr/>
          <p:nvPr/>
        </p:nvCxnSpPr>
        <p:spPr>
          <a:xfrm>
            <a:off x="482600" y="489855"/>
            <a:ext cx="11147071" cy="0"/>
          </a:xfrm>
          <a:prstGeom prst="straightConnector1">
            <a:avLst/>
          </a:prstGeom>
          <a:noFill/>
          <a:ln cap="flat" cmpd="sng" w="28575">
            <a:solidFill>
              <a:schemeClr val="dk2"/>
            </a:solidFill>
            <a:prstDash val="solid"/>
            <a:miter lim="800000"/>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16"/>
          <p:cNvSpPr txBox="1"/>
          <p:nvPr>
            <p:ph type="title"/>
          </p:nvPr>
        </p:nvSpPr>
        <p:spPr>
          <a:xfrm>
            <a:off x="484631" y="978407"/>
            <a:ext cx="11145039" cy="1339584"/>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16"/>
          <p:cNvSpPr txBox="1"/>
          <p:nvPr>
            <p:ph idx="1" type="body"/>
          </p:nvPr>
        </p:nvSpPr>
        <p:spPr>
          <a:xfrm>
            <a:off x="484632" y="2500921"/>
            <a:ext cx="5346222"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2400"/>
              <a:buNone/>
              <a:defRPr b="0" i="1" sz="2400">
                <a:solidFill>
                  <a:schemeClr val="dk1"/>
                </a:solidFill>
                <a:latin typeface="Arial"/>
                <a:ea typeface="Arial"/>
                <a:cs typeface="Arial"/>
                <a:sym typeface="Arial"/>
              </a:defRPr>
            </a:lvl1pPr>
            <a:lvl2pPr indent="-228600" lvl="1" marL="914400" algn="l">
              <a:lnSpc>
                <a:spcPct val="100000"/>
              </a:lnSpc>
              <a:spcBef>
                <a:spcPts val="500"/>
              </a:spcBef>
              <a:spcAft>
                <a:spcPts val="0"/>
              </a:spcAft>
              <a:buClr>
                <a:schemeClr val="dk1"/>
              </a:buClr>
              <a:buSzPts val="2000"/>
              <a:buNone/>
              <a:defRPr b="1" sz="2000"/>
            </a:lvl2pPr>
            <a:lvl3pPr indent="-228600" lvl="2" marL="1371600" algn="l">
              <a:lnSpc>
                <a:spcPct val="100000"/>
              </a:lnSpc>
              <a:spcBef>
                <a:spcPts val="500"/>
              </a:spcBef>
              <a:spcAft>
                <a:spcPts val="0"/>
              </a:spcAft>
              <a:buClr>
                <a:schemeClr val="dk1"/>
              </a:buClr>
              <a:buSzPts val="1800"/>
              <a:buNone/>
              <a:defRPr b="1" sz="1800"/>
            </a:lvl3pPr>
            <a:lvl4pPr indent="-228600" lvl="3" marL="1828800" algn="l">
              <a:lnSpc>
                <a:spcPct val="100000"/>
              </a:lnSpc>
              <a:spcBef>
                <a:spcPts val="500"/>
              </a:spcBef>
              <a:spcAft>
                <a:spcPts val="0"/>
              </a:spcAft>
              <a:buClr>
                <a:schemeClr val="dk1"/>
              </a:buClr>
              <a:buSzPts val="1600"/>
              <a:buNone/>
              <a:defRPr b="1" sz="1600"/>
            </a:lvl4pPr>
            <a:lvl5pPr indent="-228600" lvl="4" marL="2286000" algn="l">
              <a:lnSpc>
                <a:spcPct val="10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16"/>
          <p:cNvSpPr txBox="1"/>
          <p:nvPr>
            <p:ph idx="2" type="body"/>
          </p:nvPr>
        </p:nvSpPr>
        <p:spPr>
          <a:xfrm>
            <a:off x="484632" y="3428999"/>
            <a:ext cx="5346222" cy="27606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800"/>
              <a:buNone/>
              <a:defRPr/>
            </a:lvl1pPr>
            <a:lvl2pPr indent="-342900" lvl="1" marL="914400" algn="l">
              <a:lnSpc>
                <a:spcPct val="100000"/>
              </a:lnSpc>
              <a:spcBef>
                <a:spcPts val="500"/>
              </a:spcBef>
              <a:spcAft>
                <a:spcPts val="0"/>
              </a:spcAft>
              <a:buClr>
                <a:schemeClr val="dk1"/>
              </a:buClr>
              <a:buSzPts val="1800"/>
              <a:buChar char="•"/>
              <a:defRPr/>
            </a:lvl2pPr>
            <a:lvl3pPr indent="-228600" lvl="2" marL="1371600" algn="l">
              <a:lnSpc>
                <a:spcPct val="100000"/>
              </a:lnSpc>
              <a:spcBef>
                <a:spcPts val="500"/>
              </a:spcBef>
              <a:spcAft>
                <a:spcPts val="0"/>
              </a:spcAft>
              <a:buClr>
                <a:schemeClr val="dk1"/>
              </a:buClr>
              <a:buSzPts val="1800"/>
              <a:buNone/>
              <a:defRPr/>
            </a:lvl3pPr>
            <a:lvl4pPr indent="-342900" lvl="3" marL="1828800" algn="l">
              <a:lnSpc>
                <a:spcPct val="100000"/>
              </a:lnSpc>
              <a:spcBef>
                <a:spcPts val="500"/>
              </a:spcBef>
              <a:spcAft>
                <a:spcPts val="0"/>
              </a:spcAft>
              <a:buClr>
                <a:schemeClr val="dk1"/>
              </a:buClr>
              <a:buSzPts val="1800"/>
              <a:buChar char="•"/>
              <a:defRPr/>
            </a:lvl4pPr>
            <a:lvl5pPr indent="-228600" lvl="4" marL="2286000" algn="l">
              <a:lnSpc>
                <a:spcPct val="10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16"/>
          <p:cNvSpPr txBox="1"/>
          <p:nvPr>
            <p:ph idx="3" type="body"/>
          </p:nvPr>
        </p:nvSpPr>
        <p:spPr>
          <a:xfrm>
            <a:off x="6257120" y="2500921"/>
            <a:ext cx="5372551"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2400"/>
              <a:buNone/>
              <a:defRPr b="0" i="1" sz="2400">
                <a:solidFill>
                  <a:schemeClr val="dk1"/>
                </a:solidFill>
                <a:latin typeface="Arial"/>
                <a:ea typeface="Arial"/>
                <a:cs typeface="Arial"/>
                <a:sym typeface="Arial"/>
              </a:defRPr>
            </a:lvl1pPr>
            <a:lvl2pPr indent="-228600" lvl="1" marL="914400" algn="l">
              <a:lnSpc>
                <a:spcPct val="100000"/>
              </a:lnSpc>
              <a:spcBef>
                <a:spcPts val="500"/>
              </a:spcBef>
              <a:spcAft>
                <a:spcPts val="0"/>
              </a:spcAft>
              <a:buClr>
                <a:schemeClr val="dk1"/>
              </a:buClr>
              <a:buSzPts val="2000"/>
              <a:buNone/>
              <a:defRPr b="1" sz="2000"/>
            </a:lvl2pPr>
            <a:lvl3pPr indent="-228600" lvl="2" marL="1371600" algn="l">
              <a:lnSpc>
                <a:spcPct val="100000"/>
              </a:lnSpc>
              <a:spcBef>
                <a:spcPts val="500"/>
              </a:spcBef>
              <a:spcAft>
                <a:spcPts val="0"/>
              </a:spcAft>
              <a:buClr>
                <a:schemeClr val="dk1"/>
              </a:buClr>
              <a:buSzPts val="1800"/>
              <a:buNone/>
              <a:defRPr b="1" sz="1800"/>
            </a:lvl3pPr>
            <a:lvl4pPr indent="-228600" lvl="3" marL="1828800" algn="l">
              <a:lnSpc>
                <a:spcPct val="100000"/>
              </a:lnSpc>
              <a:spcBef>
                <a:spcPts val="500"/>
              </a:spcBef>
              <a:spcAft>
                <a:spcPts val="0"/>
              </a:spcAft>
              <a:buClr>
                <a:schemeClr val="dk1"/>
              </a:buClr>
              <a:buSzPts val="1600"/>
              <a:buNone/>
              <a:defRPr b="1" sz="1600"/>
            </a:lvl4pPr>
            <a:lvl5pPr indent="-228600" lvl="4" marL="2286000" algn="l">
              <a:lnSpc>
                <a:spcPct val="10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1" name="Google Shape;51;p16"/>
          <p:cNvSpPr txBox="1"/>
          <p:nvPr>
            <p:ph idx="4" type="body"/>
          </p:nvPr>
        </p:nvSpPr>
        <p:spPr>
          <a:xfrm>
            <a:off x="6257120" y="3428999"/>
            <a:ext cx="5372551" cy="27606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1800"/>
              <a:buNone/>
              <a:defRPr/>
            </a:lvl1pPr>
            <a:lvl2pPr indent="-342900" lvl="1" marL="914400" algn="l">
              <a:lnSpc>
                <a:spcPct val="100000"/>
              </a:lnSpc>
              <a:spcBef>
                <a:spcPts val="500"/>
              </a:spcBef>
              <a:spcAft>
                <a:spcPts val="0"/>
              </a:spcAft>
              <a:buClr>
                <a:schemeClr val="dk1"/>
              </a:buClr>
              <a:buSzPts val="1800"/>
              <a:buChar char="•"/>
              <a:defRPr/>
            </a:lvl2pPr>
            <a:lvl3pPr indent="-228600" lvl="2" marL="1371600" algn="l">
              <a:lnSpc>
                <a:spcPct val="100000"/>
              </a:lnSpc>
              <a:spcBef>
                <a:spcPts val="500"/>
              </a:spcBef>
              <a:spcAft>
                <a:spcPts val="0"/>
              </a:spcAft>
              <a:buClr>
                <a:schemeClr val="dk1"/>
              </a:buClr>
              <a:buSzPts val="1800"/>
              <a:buNone/>
              <a:defRPr/>
            </a:lvl3pPr>
            <a:lvl4pPr indent="-342900" lvl="3" marL="1828800" algn="l">
              <a:lnSpc>
                <a:spcPct val="100000"/>
              </a:lnSpc>
              <a:spcBef>
                <a:spcPts val="500"/>
              </a:spcBef>
              <a:spcAft>
                <a:spcPts val="0"/>
              </a:spcAft>
              <a:buClr>
                <a:schemeClr val="dk1"/>
              </a:buClr>
              <a:buSzPts val="1800"/>
              <a:buChar char="•"/>
              <a:defRPr/>
            </a:lvl4pPr>
            <a:lvl5pPr indent="-228600" lvl="4" marL="2286000" algn="l">
              <a:lnSpc>
                <a:spcPct val="10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16"/>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6"/>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6"/>
          <p:cNvSpPr txBox="1"/>
          <p:nvPr>
            <p:ph idx="12" type="sldNum"/>
          </p:nvPr>
        </p:nvSpPr>
        <p:spPr>
          <a:xfrm>
            <a:off x="10989591" y="-7190"/>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17"/>
          <p:cNvSpPr/>
          <p:nvPr/>
        </p:nvSpPr>
        <p:spPr>
          <a:xfrm>
            <a:off x="481007" y="3933311"/>
            <a:ext cx="11147071" cy="2434825"/>
          </a:xfrm>
          <a:prstGeom prst="rect">
            <a:avLst/>
          </a:prstGeom>
          <a:solidFill>
            <a:schemeClr val="accent1">
              <a:alpha val="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7" name="Google Shape;57;p17"/>
          <p:cNvSpPr txBox="1"/>
          <p:nvPr>
            <p:ph type="title"/>
          </p:nvPr>
        </p:nvSpPr>
        <p:spPr>
          <a:xfrm>
            <a:off x="482600" y="978408"/>
            <a:ext cx="10634472" cy="2591509"/>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17"/>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7"/>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7"/>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61" name="Google Shape;61;p17"/>
          <p:cNvCxnSpPr/>
          <p:nvPr/>
        </p:nvCxnSpPr>
        <p:spPr>
          <a:xfrm>
            <a:off x="482600" y="3933311"/>
            <a:ext cx="11147071" cy="0"/>
          </a:xfrm>
          <a:prstGeom prst="straightConnector1">
            <a:avLst/>
          </a:prstGeom>
          <a:noFill/>
          <a:ln cap="flat" cmpd="sng" w="28575">
            <a:solidFill>
              <a:schemeClr val="dk1"/>
            </a:solidFill>
            <a:prstDash val="solid"/>
            <a:miter lim="800000"/>
            <a:headEnd len="sm" w="sm" type="none"/>
            <a:tailEnd len="sm" w="sm" type="none"/>
          </a:ln>
        </p:spPr>
      </p:cxnSp>
      <p:cxnSp>
        <p:nvCxnSpPr>
          <p:cNvPr id="62" name="Google Shape;62;p17"/>
          <p:cNvCxnSpPr/>
          <p:nvPr/>
        </p:nvCxnSpPr>
        <p:spPr>
          <a:xfrm>
            <a:off x="481007" y="6368138"/>
            <a:ext cx="11147071" cy="0"/>
          </a:xfrm>
          <a:prstGeom prst="straightConnector1">
            <a:avLst/>
          </a:prstGeom>
          <a:noFill/>
          <a:ln cap="flat" cmpd="sng" w="28575">
            <a:solidFill>
              <a:schemeClr val="dk2"/>
            </a:solidFill>
            <a:prstDash val="solid"/>
            <a:miter lim="800000"/>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 name="Shape 63"/>
        <p:cNvGrpSpPr/>
        <p:nvPr/>
      </p:nvGrpSpPr>
      <p:grpSpPr>
        <a:xfrm>
          <a:off x="0" y="0"/>
          <a:ext cx="0" cy="0"/>
          <a:chOff x="0" y="0"/>
          <a:chExt cx="0" cy="0"/>
        </a:xfrm>
      </p:grpSpPr>
      <p:sp>
        <p:nvSpPr>
          <p:cNvPr id="64" name="Google Shape;64;p18"/>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8"/>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7" name="Shape 67"/>
        <p:cNvGrpSpPr/>
        <p:nvPr/>
      </p:nvGrpSpPr>
      <p:grpSpPr>
        <a:xfrm>
          <a:off x="0" y="0"/>
          <a:ext cx="0" cy="0"/>
          <a:chOff x="0" y="0"/>
          <a:chExt cx="0" cy="0"/>
        </a:xfrm>
      </p:grpSpPr>
      <p:sp>
        <p:nvSpPr>
          <p:cNvPr id="68" name="Google Shape;68;p19"/>
          <p:cNvSpPr txBox="1"/>
          <p:nvPr>
            <p:ph type="title"/>
          </p:nvPr>
        </p:nvSpPr>
        <p:spPr>
          <a:xfrm>
            <a:off x="484632" y="978408"/>
            <a:ext cx="4287393" cy="2450592"/>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5400"/>
              <a:buFont typeface="Arial"/>
              <a:buNone/>
              <a:defRPr sz="54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9"/>
          <p:cNvSpPr txBox="1"/>
          <p:nvPr>
            <p:ph idx="1" type="body"/>
          </p:nvPr>
        </p:nvSpPr>
        <p:spPr>
          <a:xfrm>
            <a:off x="5183187" y="987425"/>
            <a:ext cx="6446484" cy="4873625"/>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3200"/>
              <a:buNone/>
              <a:defRPr sz="3200"/>
            </a:lvl1pPr>
            <a:lvl2pPr indent="-406400" lvl="1" marL="914400" algn="l">
              <a:lnSpc>
                <a:spcPct val="100000"/>
              </a:lnSpc>
              <a:spcBef>
                <a:spcPts val="500"/>
              </a:spcBef>
              <a:spcAft>
                <a:spcPts val="0"/>
              </a:spcAft>
              <a:buClr>
                <a:schemeClr val="dk1"/>
              </a:buClr>
              <a:buSzPts val="2800"/>
              <a:buChar char="•"/>
              <a:defRPr sz="2800"/>
            </a:lvl2pPr>
            <a:lvl3pPr indent="-228600" lvl="2" marL="1371600" algn="l">
              <a:lnSpc>
                <a:spcPct val="100000"/>
              </a:lnSpc>
              <a:spcBef>
                <a:spcPts val="500"/>
              </a:spcBef>
              <a:spcAft>
                <a:spcPts val="0"/>
              </a:spcAft>
              <a:buClr>
                <a:schemeClr val="dk1"/>
              </a:buClr>
              <a:buSzPts val="2400"/>
              <a:buNone/>
              <a:defRPr sz="2400"/>
            </a:lvl3pPr>
            <a:lvl4pPr indent="-355600" lvl="3" marL="1828800" algn="l">
              <a:lnSpc>
                <a:spcPct val="100000"/>
              </a:lnSpc>
              <a:spcBef>
                <a:spcPts val="500"/>
              </a:spcBef>
              <a:spcAft>
                <a:spcPts val="0"/>
              </a:spcAft>
              <a:buClr>
                <a:schemeClr val="dk1"/>
              </a:buClr>
              <a:buSzPts val="2000"/>
              <a:buChar char="•"/>
              <a:defRPr sz="2000"/>
            </a:lvl4pPr>
            <a:lvl5pPr indent="-228600" lvl="4" marL="2286000" algn="l">
              <a:lnSpc>
                <a:spcPct val="100000"/>
              </a:lnSpc>
              <a:spcBef>
                <a:spcPts val="500"/>
              </a:spcBef>
              <a:spcAft>
                <a:spcPts val="0"/>
              </a:spcAft>
              <a:buClr>
                <a:schemeClr val="dk1"/>
              </a:buClr>
              <a:buSzPts val="2000"/>
              <a:buNone/>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0" name="Google Shape;70;p19"/>
          <p:cNvSpPr txBox="1"/>
          <p:nvPr>
            <p:ph idx="2" type="body"/>
          </p:nvPr>
        </p:nvSpPr>
        <p:spPr>
          <a:xfrm>
            <a:off x="484632" y="3645074"/>
            <a:ext cx="4287393" cy="222391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2400"/>
              <a:buNone/>
              <a:defRPr i="1" sz="2400">
                <a:solidFill>
                  <a:schemeClr val="dk1"/>
                </a:solidFill>
                <a:latin typeface="Arial"/>
                <a:ea typeface="Arial"/>
                <a:cs typeface="Arial"/>
                <a:sym typeface="Arial"/>
              </a:defRPr>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200"/>
              <a:buNone/>
              <a:defRPr sz="1200"/>
            </a:lvl3pPr>
            <a:lvl4pPr indent="-228600" lvl="3" marL="1828800" algn="l">
              <a:lnSpc>
                <a:spcPct val="100000"/>
              </a:lnSpc>
              <a:spcBef>
                <a:spcPts val="500"/>
              </a:spcBef>
              <a:spcAft>
                <a:spcPts val="0"/>
              </a:spcAft>
              <a:buClr>
                <a:schemeClr val="dk1"/>
              </a:buClr>
              <a:buSzPts val="1000"/>
              <a:buNone/>
              <a:defRPr sz="1000"/>
            </a:lvl4pPr>
            <a:lvl5pPr indent="-228600" lvl="4" marL="2286000" algn="l">
              <a:lnSpc>
                <a:spcPct val="10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19"/>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9"/>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9"/>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4" name="Shape 74"/>
        <p:cNvGrpSpPr/>
        <p:nvPr/>
      </p:nvGrpSpPr>
      <p:grpSpPr>
        <a:xfrm>
          <a:off x="0" y="0"/>
          <a:ext cx="0" cy="0"/>
          <a:chOff x="0" y="0"/>
          <a:chExt cx="0" cy="0"/>
        </a:xfrm>
      </p:grpSpPr>
      <p:sp>
        <p:nvSpPr>
          <p:cNvPr id="75" name="Google Shape;75;p20"/>
          <p:cNvSpPr txBox="1"/>
          <p:nvPr>
            <p:ph type="title"/>
          </p:nvPr>
        </p:nvSpPr>
        <p:spPr>
          <a:xfrm>
            <a:off x="484632" y="978407"/>
            <a:ext cx="4287393" cy="2450593"/>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5400"/>
              <a:buFont typeface="Arial"/>
              <a:buNone/>
              <a:defRPr sz="54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0"/>
          <p:cNvSpPr/>
          <p:nvPr>
            <p:ph idx="2" type="pic"/>
          </p:nvPr>
        </p:nvSpPr>
        <p:spPr>
          <a:xfrm>
            <a:off x="5183187" y="987425"/>
            <a:ext cx="6446483" cy="4873625"/>
          </a:xfrm>
          <a:prstGeom prst="rect">
            <a:avLst/>
          </a:prstGeom>
          <a:noFill/>
          <a:ln>
            <a:noFill/>
          </a:ln>
        </p:spPr>
      </p:sp>
      <p:sp>
        <p:nvSpPr>
          <p:cNvPr id="77" name="Google Shape;77;p20"/>
          <p:cNvSpPr txBox="1"/>
          <p:nvPr>
            <p:ph idx="1" type="body"/>
          </p:nvPr>
        </p:nvSpPr>
        <p:spPr>
          <a:xfrm>
            <a:off x="484632" y="3645074"/>
            <a:ext cx="4287393" cy="222391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2400"/>
              <a:buNone/>
              <a:defRPr i="1" sz="2400">
                <a:solidFill>
                  <a:schemeClr val="dk1"/>
                </a:solidFill>
                <a:latin typeface="Arial"/>
                <a:ea typeface="Arial"/>
                <a:cs typeface="Arial"/>
                <a:sym typeface="Arial"/>
              </a:defRPr>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200"/>
              <a:buNone/>
              <a:defRPr sz="1200"/>
            </a:lvl3pPr>
            <a:lvl4pPr indent="-228600" lvl="3" marL="1828800" algn="l">
              <a:lnSpc>
                <a:spcPct val="100000"/>
              </a:lnSpc>
              <a:spcBef>
                <a:spcPts val="500"/>
              </a:spcBef>
              <a:spcAft>
                <a:spcPts val="0"/>
              </a:spcAft>
              <a:buClr>
                <a:schemeClr val="dk1"/>
              </a:buClr>
              <a:buSzPts val="1000"/>
              <a:buNone/>
              <a:defRPr sz="1000"/>
            </a:lvl4pPr>
            <a:lvl5pPr indent="-228600" lvl="4" marL="2286000" algn="l">
              <a:lnSpc>
                <a:spcPct val="10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8" name="Google Shape;78;p20"/>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0"/>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0"/>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482600" y="978408"/>
            <a:ext cx="10506991" cy="2153099"/>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chemeClr val="dk1"/>
              </a:buClr>
              <a:buSzPts val="6600"/>
              <a:buFont typeface="Arial"/>
              <a:buNone/>
              <a:defRPr b="0" i="0" sz="66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1"/>
          <p:cNvSpPr txBox="1"/>
          <p:nvPr>
            <p:ph idx="1" type="body"/>
          </p:nvPr>
        </p:nvSpPr>
        <p:spPr>
          <a:xfrm>
            <a:off x="482600" y="3306870"/>
            <a:ext cx="10506991" cy="2572721"/>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10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355600" lvl="1" marL="914400" marR="0" rtl="0" algn="l">
              <a:lnSpc>
                <a:spcPct val="10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3pPr>
            <a:lvl4pPr indent="-342900" lvl="3" marL="1828800" marR="0" rtl="0" algn="l">
              <a:lnSpc>
                <a:spcPct val="10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228600" lvl="4" marL="2286000" marR="0" rtl="0" algn="l">
              <a:lnSpc>
                <a:spcPct val="100000"/>
              </a:lnSpc>
              <a:spcBef>
                <a:spcPts val="50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1"/>
          <p:cNvSpPr txBox="1"/>
          <p:nvPr>
            <p:ph idx="10" type="dt"/>
          </p:nvPr>
        </p:nvSpPr>
        <p:spPr>
          <a:xfrm>
            <a:off x="484632" y="100584"/>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1"/>
          <p:cNvSpPr txBox="1"/>
          <p:nvPr>
            <p:ph idx="11" type="ftr"/>
          </p:nvPr>
        </p:nvSpPr>
        <p:spPr>
          <a:xfrm>
            <a:off x="484632" y="6419088"/>
            <a:ext cx="41148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1"/>
          <p:cNvSpPr txBox="1"/>
          <p:nvPr>
            <p:ph idx="12" type="sldNum"/>
          </p:nvPr>
        </p:nvSpPr>
        <p:spPr>
          <a:xfrm>
            <a:off x="10989591" y="100584"/>
            <a:ext cx="64008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dk1"/>
                </a:solidFill>
                <a:latin typeface="Arial"/>
                <a:ea typeface="Arial"/>
                <a:cs typeface="Arial"/>
                <a:sym typeface="Arial"/>
              </a:defRPr>
            </a:lvl1pPr>
            <a:lvl2pPr indent="0" lvl="1" marL="0" marR="0" rtl="0" algn="r">
              <a:spcBef>
                <a:spcPts val="0"/>
              </a:spcBef>
              <a:buNone/>
              <a:defRPr b="0" i="0" sz="900" u="none" cap="none" strike="noStrike">
                <a:solidFill>
                  <a:schemeClr val="dk1"/>
                </a:solidFill>
                <a:latin typeface="Arial"/>
                <a:ea typeface="Arial"/>
                <a:cs typeface="Arial"/>
                <a:sym typeface="Arial"/>
              </a:defRPr>
            </a:lvl2pPr>
            <a:lvl3pPr indent="0" lvl="2" marL="0" marR="0" rtl="0" algn="r">
              <a:spcBef>
                <a:spcPts val="0"/>
              </a:spcBef>
              <a:buNone/>
              <a:defRPr b="0" i="0" sz="900" u="none" cap="none" strike="noStrike">
                <a:solidFill>
                  <a:schemeClr val="dk1"/>
                </a:solidFill>
                <a:latin typeface="Arial"/>
                <a:ea typeface="Arial"/>
                <a:cs typeface="Arial"/>
                <a:sym typeface="Arial"/>
              </a:defRPr>
            </a:lvl3pPr>
            <a:lvl4pPr indent="0" lvl="3" marL="0" marR="0" rtl="0" algn="r">
              <a:spcBef>
                <a:spcPts val="0"/>
              </a:spcBef>
              <a:buNone/>
              <a:defRPr b="0" i="0" sz="900" u="none" cap="none" strike="noStrike">
                <a:solidFill>
                  <a:schemeClr val="dk1"/>
                </a:solidFill>
                <a:latin typeface="Arial"/>
                <a:ea typeface="Arial"/>
                <a:cs typeface="Arial"/>
                <a:sym typeface="Arial"/>
              </a:defRPr>
            </a:lvl4pPr>
            <a:lvl5pPr indent="0" lvl="4" marL="0" marR="0" rtl="0" algn="r">
              <a:spcBef>
                <a:spcPts val="0"/>
              </a:spcBef>
              <a:buNone/>
              <a:defRPr b="0" i="0" sz="900" u="none" cap="none" strike="noStrike">
                <a:solidFill>
                  <a:schemeClr val="dk1"/>
                </a:solidFill>
                <a:latin typeface="Arial"/>
                <a:ea typeface="Arial"/>
                <a:cs typeface="Arial"/>
                <a:sym typeface="Arial"/>
              </a:defRPr>
            </a:lvl5pPr>
            <a:lvl6pPr indent="0" lvl="5" marL="0" marR="0" rtl="0" algn="r">
              <a:spcBef>
                <a:spcPts val="0"/>
              </a:spcBef>
              <a:buNone/>
              <a:defRPr b="0" i="0" sz="900" u="none" cap="none" strike="noStrike">
                <a:solidFill>
                  <a:schemeClr val="dk1"/>
                </a:solidFill>
                <a:latin typeface="Arial"/>
                <a:ea typeface="Arial"/>
                <a:cs typeface="Arial"/>
                <a:sym typeface="Arial"/>
              </a:defRPr>
            </a:lvl6pPr>
            <a:lvl7pPr indent="0" lvl="6" marL="0" marR="0" rtl="0" algn="r">
              <a:spcBef>
                <a:spcPts val="0"/>
              </a:spcBef>
              <a:buNone/>
              <a:defRPr b="0" i="0" sz="900" u="none" cap="none" strike="noStrike">
                <a:solidFill>
                  <a:schemeClr val="dk1"/>
                </a:solidFill>
                <a:latin typeface="Arial"/>
                <a:ea typeface="Arial"/>
                <a:cs typeface="Arial"/>
                <a:sym typeface="Arial"/>
              </a:defRPr>
            </a:lvl7pPr>
            <a:lvl8pPr indent="0" lvl="7" marL="0" marR="0" rtl="0" algn="r">
              <a:spcBef>
                <a:spcPts val="0"/>
              </a:spcBef>
              <a:buNone/>
              <a:defRPr b="0" i="0" sz="900" u="none" cap="none" strike="noStrike">
                <a:solidFill>
                  <a:schemeClr val="dk1"/>
                </a:solidFill>
                <a:latin typeface="Arial"/>
                <a:ea typeface="Arial"/>
                <a:cs typeface="Arial"/>
                <a:sym typeface="Arial"/>
              </a:defRPr>
            </a:lvl8pPr>
            <a:lvl9pPr indent="0" lvl="8" marL="0" marR="0" rtl="0" algn="r">
              <a:spcBef>
                <a:spcPts val="0"/>
              </a:spcBef>
              <a:buNone/>
              <a:defRPr b="0" i="0" sz="9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11" name="Google Shape;11;p11"/>
          <p:cNvCxnSpPr/>
          <p:nvPr/>
        </p:nvCxnSpPr>
        <p:spPr>
          <a:xfrm>
            <a:off x="482600" y="489855"/>
            <a:ext cx="11147071" cy="0"/>
          </a:xfrm>
          <a:prstGeom prst="straightConnector1">
            <a:avLst/>
          </a:prstGeom>
          <a:noFill/>
          <a:ln cap="flat" cmpd="sng" w="28575">
            <a:solidFill>
              <a:schemeClr val="dk2"/>
            </a:solidFill>
            <a:prstDash val="solid"/>
            <a:miter lim="800000"/>
            <a:headEnd len="sm" w="sm" type="none"/>
            <a:tailEnd len="sm" w="sm" type="none"/>
          </a:ln>
        </p:spPr>
      </p:cxnSp>
      <p:cxnSp>
        <p:nvCxnSpPr>
          <p:cNvPr id="12" name="Google Shape;12;p11"/>
          <p:cNvCxnSpPr/>
          <p:nvPr/>
        </p:nvCxnSpPr>
        <p:spPr>
          <a:xfrm>
            <a:off x="482600" y="6368138"/>
            <a:ext cx="11147071" cy="0"/>
          </a:xfrm>
          <a:prstGeom prst="straightConnector1">
            <a:avLst/>
          </a:prstGeom>
          <a:noFill/>
          <a:ln cap="flat" cmpd="sng" w="28575">
            <a:solidFill>
              <a:schemeClr val="dk2"/>
            </a:solidFill>
            <a:prstDash val="solid"/>
            <a:miter lim="800000"/>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jpg"/><Relationship Id="rId4" Type="http://schemas.openxmlformats.org/officeDocument/2006/relationships/image" Target="../media/image16.png"/><Relationship Id="rId5"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4.png"/><Relationship Id="rId5"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6.png"/><Relationship Id="rId5"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5.png"/><Relationship Id="rId5"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10.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13.png"/><Relationship Id="rId5"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9" name="Shape 99"/>
        <p:cNvGrpSpPr/>
        <p:nvPr/>
      </p:nvGrpSpPr>
      <p:grpSpPr>
        <a:xfrm>
          <a:off x="0" y="0"/>
          <a:ext cx="0" cy="0"/>
          <a:chOff x="0" y="0"/>
          <a:chExt cx="0" cy="0"/>
        </a:xfrm>
      </p:grpSpPr>
      <p:cxnSp>
        <p:nvCxnSpPr>
          <p:cNvPr id="100" name="Google Shape;100;p1"/>
          <p:cNvCxnSpPr/>
          <p:nvPr/>
        </p:nvCxnSpPr>
        <p:spPr>
          <a:xfrm>
            <a:off x="482600" y="489855"/>
            <a:ext cx="11147071" cy="0"/>
          </a:xfrm>
          <a:prstGeom prst="straightConnector1">
            <a:avLst/>
          </a:prstGeom>
          <a:noFill/>
          <a:ln cap="flat" cmpd="sng" w="28575">
            <a:solidFill>
              <a:schemeClr val="dk2"/>
            </a:solidFill>
            <a:prstDash val="solid"/>
            <a:miter lim="800000"/>
            <a:headEnd len="sm" w="sm" type="none"/>
            <a:tailEnd len="sm" w="sm" type="none"/>
          </a:ln>
        </p:spPr>
      </p:cxnSp>
      <p:cxnSp>
        <p:nvCxnSpPr>
          <p:cNvPr id="101" name="Google Shape;101;p1"/>
          <p:cNvCxnSpPr/>
          <p:nvPr/>
        </p:nvCxnSpPr>
        <p:spPr>
          <a:xfrm>
            <a:off x="482600" y="6368138"/>
            <a:ext cx="11147071" cy="0"/>
          </a:xfrm>
          <a:prstGeom prst="straightConnector1">
            <a:avLst/>
          </a:prstGeom>
          <a:noFill/>
          <a:ln cap="flat" cmpd="sng" w="28575">
            <a:solidFill>
              <a:schemeClr val="dk2"/>
            </a:solidFill>
            <a:prstDash val="solid"/>
            <a:miter lim="800000"/>
            <a:headEnd len="sm" w="sm" type="none"/>
            <a:tailEnd len="sm" w="sm" type="none"/>
          </a:ln>
        </p:spPr>
      </p:cxnSp>
      <p:sp>
        <p:nvSpPr>
          <p:cNvPr id="102" name="Google Shape;102;p1"/>
          <p:cNvSpPr/>
          <p:nvPr/>
        </p:nvSpPr>
        <p:spPr>
          <a:xfrm>
            <a:off x="0" y="0"/>
            <a:ext cx="12192000" cy="685800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03" name="Google Shape;103;p1"/>
          <p:cNvSpPr txBox="1"/>
          <p:nvPr>
            <p:ph type="ctrTitle"/>
          </p:nvPr>
        </p:nvSpPr>
        <p:spPr>
          <a:xfrm>
            <a:off x="482600" y="976160"/>
            <a:ext cx="4277659" cy="2237925"/>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6600"/>
              <a:buFont typeface="Arial"/>
              <a:buNone/>
            </a:pPr>
            <a:r>
              <a:rPr lang="en-US"/>
              <a:t>SMART FARM</a:t>
            </a:r>
            <a:endParaRPr/>
          </a:p>
        </p:txBody>
      </p:sp>
      <p:pic>
        <p:nvPicPr>
          <p:cNvPr descr="IEEE Logo and symbol, meaning, history, PNG, brand" id="104" name="Google Shape;104;p1"/>
          <p:cNvPicPr preferRelativeResize="0"/>
          <p:nvPr/>
        </p:nvPicPr>
        <p:blipFill rotWithShape="1">
          <a:blip r:embed="rId3">
            <a:alphaModFix/>
          </a:blip>
          <a:srcRect b="8916" l="0" r="-3" t="11781"/>
          <a:stretch/>
        </p:blipFill>
        <p:spPr>
          <a:xfrm>
            <a:off x="5040694" y="489855"/>
            <a:ext cx="6588977" cy="2939140"/>
          </a:xfrm>
          <a:prstGeom prst="rect">
            <a:avLst/>
          </a:prstGeom>
          <a:noFill/>
          <a:ln>
            <a:noFill/>
          </a:ln>
        </p:spPr>
      </p:pic>
      <p:cxnSp>
        <p:nvCxnSpPr>
          <p:cNvPr id="105" name="Google Shape;105;p1"/>
          <p:cNvCxnSpPr/>
          <p:nvPr/>
        </p:nvCxnSpPr>
        <p:spPr>
          <a:xfrm>
            <a:off x="482600" y="489855"/>
            <a:ext cx="11147071" cy="0"/>
          </a:xfrm>
          <a:prstGeom prst="straightConnector1">
            <a:avLst/>
          </a:prstGeom>
          <a:noFill/>
          <a:ln cap="flat" cmpd="sng" w="28575">
            <a:solidFill>
              <a:schemeClr val="dk1"/>
            </a:solidFill>
            <a:prstDash val="solid"/>
            <a:miter lim="800000"/>
            <a:headEnd len="sm" w="sm" type="none"/>
            <a:tailEnd len="sm" w="sm" type="none"/>
          </a:ln>
        </p:spPr>
      </p:cxnSp>
      <p:sp>
        <p:nvSpPr>
          <p:cNvPr id="106" name="Google Shape;106;p1"/>
          <p:cNvSpPr txBox="1"/>
          <p:nvPr>
            <p:ph idx="1" type="subTitle"/>
          </p:nvPr>
        </p:nvSpPr>
        <p:spPr>
          <a:xfrm>
            <a:off x="482600" y="3700389"/>
            <a:ext cx="4277658" cy="2177896"/>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2000"/>
              <a:buNone/>
            </a:pPr>
            <a:r>
              <a:rPr lang="en-US" sz="2000"/>
              <a:t>Team: Goodbye, world.</a:t>
            </a:r>
            <a:endParaRPr/>
          </a:p>
          <a:p>
            <a:pPr indent="0" lvl="0" marL="0" rtl="0" algn="l">
              <a:lnSpc>
                <a:spcPct val="100000"/>
              </a:lnSpc>
              <a:spcBef>
                <a:spcPts val="1000"/>
              </a:spcBef>
              <a:spcAft>
                <a:spcPts val="0"/>
              </a:spcAft>
              <a:buClr>
                <a:schemeClr val="dk1"/>
              </a:buClr>
              <a:buSzPts val="2000"/>
              <a:buNone/>
            </a:pPr>
            <a:r>
              <a:rPr lang="en-US" sz="2000"/>
              <a:t>Members:</a:t>
            </a:r>
            <a:endParaRPr/>
          </a:p>
          <a:p>
            <a:pPr indent="0" lvl="0" marL="0" rtl="0" algn="l">
              <a:lnSpc>
                <a:spcPct val="100000"/>
              </a:lnSpc>
              <a:spcBef>
                <a:spcPts val="1000"/>
              </a:spcBef>
              <a:spcAft>
                <a:spcPts val="0"/>
              </a:spcAft>
              <a:buClr>
                <a:schemeClr val="dk1"/>
              </a:buClr>
              <a:buSzPts val="2000"/>
              <a:buNone/>
            </a:pPr>
            <a:r>
              <a:rPr lang="en-US" sz="2000"/>
              <a:t>Beka</a:t>
            </a:r>
            <a:endParaRPr/>
          </a:p>
          <a:p>
            <a:pPr indent="0" lvl="0" marL="0" rtl="0" algn="l">
              <a:lnSpc>
                <a:spcPct val="100000"/>
              </a:lnSpc>
              <a:spcBef>
                <a:spcPts val="1000"/>
              </a:spcBef>
              <a:spcAft>
                <a:spcPts val="0"/>
              </a:spcAft>
              <a:buClr>
                <a:schemeClr val="dk1"/>
              </a:buClr>
              <a:buSzPts val="2000"/>
              <a:buNone/>
            </a:pPr>
            <a:r>
              <a:rPr lang="en-US" sz="2000"/>
              <a:t>Alish</a:t>
            </a:r>
            <a:endParaRPr/>
          </a:p>
          <a:p>
            <a:pPr indent="0" lvl="0" marL="0" rtl="0" algn="l">
              <a:lnSpc>
                <a:spcPct val="100000"/>
              </a:lnSpc>
              <a:spcBef>
                <a:spcPts val="1000"/>
              </a:spcBef>
              <a:spcAft>
                <a:spcPts val="0"/>
              </a:spcAft>
              <a:buClr>
                <a:schemeClr val="dk1"/>
              </a:buClr>
              <a:buSzPts val="2000"/>
              <a:buNone/>
            </a:pPr>
            <a:r>
              <a:rPr lang="en-US" sz="2000"/>
              <a:t>Ilyas </a:t>
            </a:r>
            <a:endParaRPr/>
          </a:p>
        </p:txBody>
      </p:sp>
      <p:pic>
        <p:nvPicPr>
          <p:cNvPr descr="Abstract render of glass nodes and mesh" id="107" name="Google Shape;107;p1"/>
          <p:cNvPicPr preferRelativeResize="0"/>
          <p:nvPr/>
        </p:nvPicPr>
        <p:blipFill rotWithShape="1">
          <a:blip r:embed="rId4">
            <a:alphaModFix/>
          </a:blip>
          <a:srcRect b="11128" l="0" r="-3" t="21283"/>
          <a:stretch/>
        </p:blipFill>
        <p:spPr>
          <a:xfrm>
            <a:off x="5040694" y="3428995"/>
            <a:ext cx="6588977" cy="2939140"/>
          </a:xfrm>
          <a:prstGeom prst="rect">
            <a:avLst/>
          </a:prstGeom>
          <a:noFill/>
          <a:ln>
            <a:noFill/>
          </a:ln>
        </p:spPr>
      </p:pic>
      <p:cxnSp>
        <p:nvCxnSpPr>
          <p:cNvPr id="108" name="Google Shape;108;p1"/>
          <p:cNvCxnSpPr/>
          <p:nvPr/>
        </p:nvCxnSpPr>
        <p:spPr>
          <a:xfrm>
            <a:off x="482600" y="3428995"/>
            <a:ext cx="11147071" cy="0"/>
          </a:xfrm>
          <a:prstGeom prst="straightConnector1">
            <a:avLst/>
          </a:prstGeom>
          <a:noFill/>
          <a:ln cap="flat" cmpd="sng" w="28575">
            <a:solidFill>
              <a:schemeClr val="dk1"/>
            </a:solidFill>
            <a:prstDash val="solid"/>
            <a:miter lim="800000"/>
            <a:headEnd len="sm" w="sm" type="none"/>
            <a:tailEnd len="sm" w="sm" type="none"/>
          </a:ln>
        </p:spPr>
      </p:cxnSp>
      <p:cxnSp>
        <p:nvCxnSpPr>
          <p:cNvPr id="109" name="Google Shape;109;p1"/>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5" name="Shape 205"/>
        <p:cNvGrpSpPr/>
        <p:nvPr/>
      </p:nvGrpSpPr>
      <p:grpSpPr>
        <a:xfrm>
          <a:off x="0" y="0"/>
          <a:ext cx="0" cy="0"/>
          <a:chOff x="0" y="0"/>
          <a:chExt cx="0" cy="0"/>
        </a:xfrm>
      </p:grpSpPr>
      <p:sp>
        <p:nvSpPr>
          <p:cNvPr id="206" name="Google Shape;206;p10"/>
          <p:cNvSpPr/>
          <p:nvPr/>
        </p:nvSpPr>
        <p:spPr>
          <a:xfrm>
            <a:off x="0" y="0"/>
            <a:ext cx="12192000" cy="685800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07" name="Google Shape;207;p10"/>
          <p:cNvSpPr txBox="1"/>
          <p:nvPr>
            <p:ph type="title"/>
          </p:nvPr>
        </p:nvSpPr>
        <p:spPr>
          <a:xfrm>
            <a:off x="482599" y="577536"/>
            <a:ext cx="10191098" cy="108034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6100"/>
              <a:buFont typeface="Arial"/>
              <a:buNone/>
            </a:pPr>
            <a:r>
              <a:t/>
            </a:r>
            <a:endParaRPr sz="6100"/>
          </a:p>
        </p:txBody>
      </p:sp>
      <p:cxnSp>
        <p:nvCxnSpPr>
          <p:cNvPr id="208" name="Google Shape;208;p10"/>
          <p:cNvCxnSpPr/>
          <p:nvPr/>
        </p:nvCxnSpPr>
        <p:spPr>
          <a:xfrm>
            <a:off x="482600" y="489855"/>
            <a:ext cx="11147071" cy="0"/>
          </a:xfrm>
          <a:prstGeom prst="straightConnector1">
            <a:avLst/>
          </a:prstGeom>
          <a:noFill/>
          <a:ln cap="flat" cmpd="sng" w="28575">
            <a:solidFill>
              <a:schemeClr val="dk1"/>
            </a:solidFill>
            <a:prstDash val="solid"/>
            <a:miter lim="800000"/>
            <a:headEnd len="sm" w="sm" type="none"/>
            <a:tailEnd len="sm" w="sm" type="none"/>
          </a:ln>
        </p:spPr>
      </p:cxnSp>
      <p:pic>
        <p:nvPicPr>
          <p:cNvPr descr="IEEE Logo and symbol, meaning, history, PNG, brand" id="209" name="Google Shape;209;p10"/>
          <p:cNvPicPr preferRelativeResize="0"/>
          <p:nvPr/>
        </p:nvPicPr>
        <p:blipFill rotWithShape="1">
          <a:blip r:embed="rId3">
            <a:alphaModFix/>
          </a:blip>
          <a:srcRect b="0" l="0" r="25" t="0"/>
          <a:stretch/>
        </p:blipFill>
        <p:spPr>
          <a:xfrm>
            <a:off x="9619883" y="5290461"/>
            <a:ext cx="2089517" cy="1175647"/>
          </a:xfrm>
          <a:prstGeom prst="rect">
            <a:avLst/>
          </a:prstGeom>
          <a:noFill/>
          <a:ln>
            <a:noFill/>
          </a:ln>
        </p:spPr>
      </p:pic>
      <p:cxnSp>
        <p:nvCxnSpPr>
          <p:cNvPr id="210" name="Google Shape;210;p10"/>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sp>
        <p:nvSpPr>
          <p:cNvPr id="211" name="Google Shape;211;p10"/>
          <p:cNvSpPr/>
          <p:nvPr/>
        </p:nvSpPr>
        <p:spPr>
          <a:xfrm>
            <a:off x="1488407" y="2533380"/>
            <a:ext cx="9135454"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5400" u="none" cap="none" strike="noStrike">
                <a:solidFill>
                  <a:schemeClr val="accent5"/>
                </a:solidFill>
                <a:latin typeface="Arial"/>
                <a:ea typeface="Arial"/>
                <a:cs typeface="Arial"/>
                <a:sym typeface="Arial"/>
              </a:rPr>
              <a:t>Thank you for your attention</a:t>
            </a:r>
            <a:endParaRPr b="1" i="0" sz="5400" u="none" cap="none" strike="noStrike">
              <a:solidFill>
                <a:schemeClr val="accent5"/>
              </a:solidFill>
              <a:latin typeface="Arial"/>
              <a:ea typeface="Arial"/>
              <a:cs typeface="Arial"/>
              <a:sym typeface="Arial"/>
            </a:endParaRPr>
          </a:p>
        </p:txBody>
      </p:sp>
      <p:pic>
        <p:nvPicPr>
          <p:cNvPr descr="10 Best Memes About Engineering | NewEngineer" id="212" name="Google Shape;212;p10"/>
          <p:cNvPicPr preferRelativeResize="0"/>
          <p:nvPr>
            <p:ph idx="1" type="body"/>
          </p:nvPr>
        </p:nvPicPr>
        <p:blipFill rotWithShape="1">
          <a:blip r:embed="rId4">
            <a:alphaModFix/>
          </a:blip>
          <a:srcRect b="0" l="0" r="0" t="0"/>
          <a:stretch/>
        </p:blipFill>
        <p:spPr>
          <a:xfrm>
            <a:off x="7474110" y="699629"/>
            <a:ext cx="4205395" cy="1864836"/>
          </a:xfrm>
          <a:prstGeom prst="rect">
            <a:avLst/>
          </a:prstGeom>
          <a:noFill/>
          <a:ln>
            <a:noFill/>
          </a:ln>
        </p:spPr>
      </p:pic>
      <p:pic>
        <p:nvPicPr>
          <p:cNvPr descr="ELECTRICAL ENGINEER: What I think I do vs. What I do | Engineering humor, Electrical  engineering, Engineering" id="213" name="Google Shape;213;p10"/>
          <p:cNvPicPr preferRelativeResize="0"/>
          <p:nvPr/>
        </p:nvPicPr>
        <p:blipFill rotWithShape="1">
          <a:blip r:embed="rId5">
            <a:alphaModFix/>
          </a:blip>
          <a:srcRect b="0" l="0" r="0" t="0"/>
          <a:stretch/>
        </p:blipFill>
        <p:spPr>
          <a:xfrm>
            <a:off x="482599" y="3383494"/>
            <a:ext cx="3879194" cy="290939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3" name="Shape 113"/>
        <p:cNvGrpSpPr/>
        <p:nvPr/>
      </p:nvGrpSpPr>
      <p:grpSpPr>
        <a:xfrm>
          <a:off x="0" y="0"/>
          <a:ext cx="0" cy="0"/>
          <a:chOff x="0" y="0"/>
          <a:chExt cx="0" cy="0"/>
        </a:xfrm>
      </p:grpSpPr>
      <p:sp>
        <p:nvSpPr>
          <p:cNvPr id="114" name="Google Shape;114;p2"/>
          <p:cNvSpPr/>
          <p:nvPr/>
        </p:nvSpPr>
        <p:spPr>
          <a:xfrm>
            <a:off x="0" y="0"/>
            <a:ext cx="12192000" cy="685800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5" name="Google Shape;115;p2"/>
          <p:cNvSpPr txBox="1"/>
          <p:nvPr>
            <p:ph type="title"/>
          </p:nvPr>
        </p:nvSpPr>
        <p:spPr>
          <a:xfrm>
            <a:off x="482600" y="976160"/>
            <a:ext cx="3964251" cy="2237925"/>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6100"/>
              <a:buFont typeface="Arial"/>
              <a:buNone/>
            </a:pPr>
            <a:r>
              <a:rPr lang="en-US" sz="6100"/>
              <a:t>Definition: </a:t>
            </a:r>
            <a:endParaRPr/>
          </a:p>
        </p:txBody>
      </p:sp>
      <p:cxnSp>
        <p:nvCxnSpPr>
          <p:cNvPr id="116" name="Google Shape;116;p2"/>
          <p:cNvCxnSpPr/>
          <p:nvPr/>
        </p:nvCxnSpPr>
        <p:spPr>
          <a:xfrm>
            <a:off x="482600" y="489855"/>
            <a:ext cx="11147071" cy="0"/>
          </a:xfrm>
          <a:prstGeom prst="straightConnector1">
            <a:avLst/>
          </a:prstGeom>
          <a:noFill/>
          <a:ln cap="flat" cmpd="sng" w="28575">
            <a:solidFill>
              <a:schemeClr val="dk1"/>
            </a:solidFill>
            <a:prstDash val="solid"/>
            <a:miter lim="800000"/>
            <a:headEnd len="sm" w="sm" type="none"/>
            <a:tailEnd len="sm" w="sm" type="none"/>
          </a:ln>
        </p:spPr>
      </p:cxnSp>
      <p:sp>
        <p:nvSpPr>
          <p:cNvPr id="117" name="Google Shape;117;p2"/>
          <p:cNvSpPr txBox="1"/>
          <p:nvPr>
            <p:ph idx="1" type="body"/>
          </p:nvPr>
        </p:nvSpPr>
        <p:spPr>
          <a:xfrm>
            <a:off x="482599" y="2712077"/>
            <a:ext cx="4877677" cy="2730778"/>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374151"/>
              </a:buClr>
              <a:buSzPts val="2400"/>
              <a:buNone/>
            </a:pPr>
            <a:r>
              <a:rPr b="0" i="0" lang="en-US">
                <a:solidFill>
                  <a:srgbClr val="374151"/>
                </a:solidFill>
                <a:latin typeface="Arial"/>
                <a:ea typeface="Arial"/>
                <a:cs typeface="Arial"/>
                <a:sym typeface="Arial"/>
              </a:rPr>
              <a:t>Smart farming is a strategy aimed at equipping the agricultural sector with the necessary tools and resources to utilize cutting-edge technology effectively.</a:t>
            </a:r>
            <a:endParaRPr/>
          </a:p>
        </p:txBody>
      </p:sp>
      <p:pic>
        <p:nvPicPr>
          <p:cNvPr descr="IEEE Logo and symbol, meaning, history, PNG, brand" id="118" name="Google Shape;118;p2"/>
          <p:cNvPicPr preferRelativeResize="0"/>
          <p:nvPr/>
        </p:nvPicPr>
        <p:blipFill rotWithShape="1">
          <a:blip r:embed="rId3">
            <a:alphaModFix/>
          </a:blip>
          <a:srcRect b="0" l="0" r="25" t="0"/>
          <a:stretch/>
        </p:blipFill>
        <p:spPr>
          <a:xfrm>
            <a:off x="9619883" y="5290461"/>
            <a:ext cx="2089517" cy="1175647"/>
          </a:xfrm>
          <a:prstGeom prst="rect">
            <a:avLst/>
          </a:prstGeom>
          <a:noFill/>
          <a:ln>
            <a:noFill/>
          </a:ln>
        </p:spPr>
      </p:pic>
      <p:cxnSp>
        <p:nvCxnSpPr>
          <p:cNvPr id="119" name="Google Shape;119;p2"/>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pic>
        <p:nvPicPr>
          <p:cNvPr descr="Smart Agriculture in Europe - TERRATECH" id="120" name="Google Shape;120;p2"/>
          <p:cNvPicPr preferRelativeResize="0"/>
          <p:nvPr/>
        </p:nvPicPr>
        <p:blipFill rotWithShape="1">
          <a:blip r:embed="rId4">
            <a:alphaModFix/>
          </a:blip>
          <a:srcRect b="0" l="0" r="0" t="0"/>
          <a:stretch/>
        </p:blipFill>
        <p:spPr>
          <a:xfrm>
            <a:off x="6096000" y="1808230"/>
            <a:ext cx="4751553" cy="316572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4" name="Shape 124"/>
        <p:cNvGrpSpPr/>
        <p:nvPr/>
      </p:nvGrpSpPr>
      <p:grpSpPr>
        <a:xfrm>
          <a:off x="0" y="0"/>
          <a:ext cx="0" cy="0"/>
          <a:chOff x="0" y="0"/>
          <a:chExt cx="0" cy="0"/>
        </a:xfrm>
      </p:grpSpPr>
      <p:sp>
        <p:nvSpPr>
          <p:cNvPr id="125" name="Google Shape;125;p3"/>
          <p:cNvSpPr txBox="1"/>
          <p:nvPr>
            <p:ph type="title"/>
          </p:nvPr>
        </p:nvSpPr>
        <p:spPr>
          <a:xfrm>
            <a:off x="482599" y="577536"/>
            <a:ext cx="10191098" cy="1080348"/>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6100"/>
              <a:buFont typeface="Arial"/>
              <a:buNone/>
            </a:pPr>
            <a:r>
              <a:rPr lang="en-US" sz="6100"/>
              <a:t>1. Plant  caring subsystem:</a:t>
            </a:r>
            <a:endParaRPr/>
          </a:p>
        </p:txBody>
      </p:sp>
      <p:cxnSp>
        <p:nvCxnSpPr>
          <p:cNvPr id="126" name="Google Shape;126;p3"/>
          <p:cNvCxnSpPr/>
          <p:nvPr/>
        </p:nvCxnSpPr>
        <p:spPr>
          <a:xfrm>
            <a:off x="482600" y="489855"/>
            <a:ext cx="11147071" cy="0"/>
          </a:xfrm>
          <a:prstGeom prst="straightConnector1">
            <a:avLst/>
          </a:prstGeom>
          <a:noFill/>
          <a:ln cap="flat" cmpd="sng" w="28575">
            <a:solidFill>
              <a:schemeClr val="dk1"/>
            </a:solidFill>
            <a:prstDash val="solid"/>
            <a:miter lim="800000"/>
            <a:headEnd len="sm" w="sm" type="none"/>
            <a:tailEnd len="sm" w="sm" type="none"/>
          </a:ln>
        </p:spPr>
      </p:cxnSp>
      <p:sp>
        <p:nvSpPr>
          <p:cNvPr id="127" name="Google Shape;127;p3"/>
          <p:cNvSpPr txBox="1"/>
          <p:nvPr>
            <p:ph idx="1" type="body"/>
          </p:nvPr>
        </p:nvSpPr>
        <p:spPr>
          <a:xfrm>
            <a:off x="1904113" y="5416700"/>
            <a:ext cx="2956200" cy="5601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dk1"/>
              </a:buClr>
              <a:buSzPts val="2000"/>
              <a:buNone/>
            </a:pPr>
            <a:r>
              <a:rPr lang="en-US" sz="2000"/>
              <a:t>Motor: performs functions of a pump</a:t>
            </a:r>
            <a:endParaRPr sz="2000"/>
          </a:p>
        </p:txBody>
      </p:sp>
      <p:pic>
        <p:nvPicPr>
          <p:cNvPr descr="IEEE Logo and symbol, meaning, history, PNG, brand" id="128" name="Google Shape;128;p3"/>
          <p:cNvPicPr preferRelativeResize="0"/>
          <p:nvPr/>
        </p:nvPicPr>
        <p:blipFill rotWithShape="1">
          <a:blip r:embed="rId3">
            <a:alphaModFix/>
          </a:blip>
          <a:srcRect b="0" l="0" r="25" t="0"/>
          <a:stretch/>
        </p:blipFill>
        <p:spPr>
          <a:xfrm>
            <a:off x="9619883" y="5290461"/>
            <a:ext cx="2089517" cy="1175647"/>
          </a:xfrm>
          <a:prstGeom prst="rect">
            <a:avLst/>
          </a:prstGeom>
          <a:noFill/>
          <a:ln>
            <a:noFill/>
          </a:ln>
        </p:spPr>
      </p:pic>
      <p:cxnSp>
        <p:nvCxnSpPr>
          <p:cNvPr id="129" name="Google Shape;129;p3"/>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pic>
        <p:nvPicPr>
          <p:cNvPr id="130" name="Google Shape;130;p3"/>
          <p:cNvPicPr preferRelativeResize="0"/>
          <p:nvPr/>
        </p:nvPicPr>
        <p:blipFill rotWithShape="1">
          <a:blip r:embed="rId4">
            <a:alphaModFix/>
          </a:blip>
          <a:srcRect b="16583" l="0" r="0" t="0"/>
          <a:stretch/>
        </p:blipFill>
        <p:spPr>
          <a:xfrm>
            <a:off x="6436175" y="1879777"/>
            <a:ext cx="5096899" cy="3188774"/>
          </a:xfrm>
          <a:prstGeom prst="rect">
            <a:avLst/>
          </a:prstGeom>
          <a:noFill/>
          <a:ln>
            <a:noFill/>
          </a:ln>
        </p:spPr>
      </p:pic>
      <p:pic>
        <p:nvPicPr>
          <p:cNvPr id="131" name="Google Shape;131;p3"/>
          <p:cNvPicPr preferRelativeResize="0"/>
          <p:nvPr/>
        </p:nvPicPr>
        <p:blipFill rotWithShape="1">
          <a:blip r:embed="rId5">
            <a:alphaModFix/>
          </a:blip>
          <a:srcRect b="16335" l="5863" r="23832" t="13222"/>
          <a:stretch/>
        </p:blipFill>
        <p:spPr>
          <a:xfrm>
            <a:off x="968825" y="1518800"/>
            <a:ext cx="4826774" cy="3627050"/>
          </a:xfrm>
          <a:prstGeom prst="rect">
            <a:avLst/>
          </a:prstGeom>
          <a:noFill/>
          <a:ln>
            <a:noFill/>
          </a:ln>
        </p:spPr>
      </p:pic>
      <p:sp>
        <p:nvSpPr>
          <p:cNvPr id="132" name="Google Shape;132;p3"/>
          <p:cNvSpPr txBox="1"/>
          <p:nvPr>
            <p:ph idx="1" type="body"/>
          </p:nvPr>
        </p:nvSpPr>
        <p:spPr>
          <a:xfrm>
            <a:off x="7077650" y="5290450"/>
            <a:ext cx="2956200" cy="5601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2000"/>
              <a:buNone/>
            </a:pPr>
            <a:r>
              <a:rPr lang="en-US" sz="2000"/>
              <a:t>Switch controller</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6" name="Shape 136"/>
        <p:cNvGrpSpPr/>
        <p:nvPr/>
      </p:nvGrpSpPr>
      <p:grpSpPr>
        <a:xfrm>
          <a:off x="0" y="0"/>
          <a:ext cx="0" cy="0"/>
          <a:chOff x="0" y="0"/>
          <a:chExt cx="0" cy="0"/>
        </a:xfrm>
      </p:grpSpPr>
      <p:sp>
        <p:nvSpPr>
          <p:cNvPr id="137" name="Google Shape;137;p4"/>
          <p:cNvSpPr txBox="1"/>
          <p:nvPr>
            <p:ph type="title"/>
          </p:nvPr>
        </p:nvSpPr>
        <p:spPr>
          <a:xfrm>
            <a:off x="482599" y="823613"/>
            <a:ext cx="10191098" cy="108034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1"/>
              </a:buClr>
              <a:buSzPct val="100000"/>
              <a:buFont typeface="Arial"/>
              <a:buNone/>
            </a:pPr>
            <a:r>
              <a:rPr lang="en-US" sz="6100"/>
              <a:t>2. Cattle and animal caring subsystem:</a:t>
            </a:r>
            <a:endParaRPr/>
          </a:p>
        </p:txBody>
      </p:sp>
      <p:cxnSp>
        <p:nvCxnSpPr>
          <p:cNvPr id="138" name="Google Shape;138;p4"/>
          <p:cNvCxnSpPr/>
          <p:nvPr/>
        </p:nvCxnSpPr>
        <p:spPr>
          <a:xfrm>
            <a:off x="482600" y="489855"/>
            <a:ext cx="11147071" cy="0"/>
          </a:xfrm>
          <a:prstGeom prst="straightConnector1">
            <a:avLst/>
          </a:prstGeom>
          <a:noFill/>
          <a:ln cap="flat" cmpd="sng" w="28575">
            <a:solidFill>
              <a:schemeClr val="dk1"/>
            </a:solidFill>
            <a:prstDash val="solid"/>
            <a:miter lim="800000"/>
            <a:headEnd len="sm" w="sm" type="none"/>
            <a:tailEnd len="sm" w="sm" type="none"/>
          </a:ln>
        </p:spPr>
      </p:cxnSp>
      <p:sp>
        <p:nvSpPr>
          <p:cNvPr id="139" name="Google Shape;139;p4"/>
          <p:cNvSpPr txBox="1"/>
          <p:nvPr>
            <p:ph idx="1" type="body"/>
          </p:nvPr>
        </p:nvSpPr>
        <p:spPr>
          <a:xfrm>
            <a:off x="1392999" y="5692704"/>
            <a:ext cx="3397500" cy="7734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1"/>
              </a:buClr>
              <a:buSzPts val="2000"/>
              <a:buNone/>
            </a:pPr>
            <a:r>
              <a:rPr lang="en-US" sz="2000"/>
              <a:t>Stepper Motor</a:t>
            </a:r>
            <a:endParaRPr sz="2000"/>
          </a:p>
        </p:txBody>
      </p:sp>
      <p:pic>
        <p:nvPicPr>
          <p:cNvPr descr="IEEE Logo and symbol, meaning, history, PNG, brand" id="140" name="Google Shape;140;p4"/>
          <p:cNvPicPr preferRelativeResize="0"/>
          <p:nvPr/>
        </p:nvPicPr>
        <p:blipFill rotWithShape="1">
          <a:blip r:embed="rId3">
            <a:alphaModFix/>
          </a:blip>
          <a:srcRect b="0" l="0" r="25" t="0"/>
          <a:stretch/>
        </p:blipFill>
        <p:spPr>
          <a:xfrm>
            <a:off x="9619883" y="5290461"/>
            <a:ext cx="2089517" cy="1175647"/>
          </a:xfrm>
          <a:prstGeom prst="rect">
            <a:avLst/>
          </a:prstGeom>
          <a:noFill/>
          <a:ln>
            <a:noFill/>
          </a:ln>
        </p:spPr>
      </p:pic>
      <p:cxnSp>
        <p:nvCxnSpPr>
          <p:cNvPr id="141" name="Google Shape;141;p4"/>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pic>
        <p:nvPicPr>
          <p:cNvPr id="142" name="Google Shape;142;p4"/>
          <p:cNvPicPr preferRelativeResize="0"/>
          <p:nvPr/>
        </p:nvPicPr>
        <p:blipFill>
          <a:blip r:embed="rId4">
            <a:alphaModFix/>
          </a:blip>
          <a:stretch>
            <a:fillRect/>
          </a:stretch>
        </p:blipFill>
        <p:spPr>
          <a:xfrm>
            <a:off x="1173550" y="2712075"/>
            <a:ext cx="3836400" cy="2877300"/>
          </a:xfrm>
          <a:prstGeom prst="rect">
            <a:avLst/>
          </a:prstGeom>
          <a:noFill/>
          <a:ln>
            <a:noFill/>
          </a:ln>
        </p:spPr>
      </p:pic>
      <p:pic>
        <p:nvPicPr>
          <p:cNvPr id="143" name="Google Shape;143;p4"/>
          <p:cNvPicPr preferRelativeResize="0"/>
          <p:nvPr/>
        </p:nvPicPr>
        <p:blipFill rotWithShape="1">
          <a:blip r:embed="rId5">
            <a:alphaModFix/>
          </a:blip>
          <a:srcRect b="24924" l="21345" r="8646" t="0"/>
          <a:stretch/>
        </p:blipFill>
        <p:spPr>
          <a:xfrm>
            <a:off x="6777950" y="1903950"/>
            <a:ext cx="4210790" cy="3386501"/>
          </a:xfrm>
          <a:prstGeom prst="rect">
            <a:avLst/>
          </a:prstGeom>
          <a:noFill/>
          <a:ln>
            <a:noFill/>
          </a:ln>
        </p:spPr>
      </p:pic>
      <p:sp>
        <p:nvSpPr>
          <p:cNvPr id="144" name="Google Shape;144;p4"/>
          <p:cNvSpPr txBox="1"/>
          <p:nvPr>
            <p:ph idx="1" type="body"/>
          </p:nvPr>
        </p:nvSpPr>
        <p:spPr>
          <a:xfrm>
            <a:off x="6777949" y="5442604"/>
            <a:ext cx="3397500" cy="7734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1"/>
              </a:buClr>
              <a:buSzPts val="2000"/>
              <a:buNone/>
            </a:pPr>
            <a:r>
              <a:rPr lang="en-US" sz="2000"/>
              <a:t>Motor Driver</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8" name="Shape 148"/>
        <p:cNvGrpSpPr/>
        <p:nvPr/>
      </p:nvGrpSpPr>
      <p:grpSpPr>
        <a:xfrm>
          <a:off x="0" y="0"/>
          <a:ext cx="0" cy="0"/>
          <a:chOff x="0" y="0"/>
          <a:chExt cx="0" cy="0"/>
        </a:xfrm>
      </p:grpSpPr>
      <p:sp>
        <p:nvSpPr>
          <p:cNvPr id="149" name="Google Shape;149;p5"/>
          <p:cNvSpPr txBox="1"/>
          <p:nvPr>
            <p:ph type="title"/>
          </p:nvPr>
        </p:nvSpPr>
        <p:spPr>
          <a:xfrm>
            <a:off x="493483" y="815865"/>
            <a:ext cx="10191098" cy="1080348"/>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6100"/>
              <a:buFont typeface="Arial"/>
              <a:buNone/>
            </a:pPr>
            <a:r>
              <a:rPr lang="en-US" sz="6100"/>
              <a:t>3. Example plant and fish:</a:t>
            </a:r>
            <a:endParaRPr/>
          </a:p>
        </p:txBody>
      </p:sp>
      <p:cxnSp>
        <p:nvCxnSpPr>
          <p:cNvPr id="150" name="Google Shape;150;p5"/>
          <p:cNvCxnSpPr/>
          <p:nvPr/>
        </p:nvCxnSpPr>
        <p:spPr>
          <a:xfrm>
            <a:off x="482600" y="489855"/>
            <a:ext cx="11147071" cy="0"/>
          </a:xfrm>
          <a:prstGeom prst="straightConnector1">
            <a:avLst/>
          </a:prstGeom>
          <a:noFill/>
          <a:ln cap="flat" cmpd="sng" w="28575">
            <a:solidFill>
              <a:schemeClr val="dk1"/>
            </a:solidFill>
            <a:prstDash val="solid"/>
            <a:miter lim="800000"/>
            <a:headEnd len="sm" w="sm" type="none"/>
            <a:tailEnd len="sm" w="sm" type="none"/>
          </a:ln>
        </p:spPr>
      </p:cxnSp>
      <p:sp>
        <p:nvSpPr>
          <p:cNvPr id="151" name="Google Shape;151;p5"/>
          <p:cNvSpPr txBox="1"/>
          <p:nvPr>
            <p:ph idx="1" type="body"/>
          </p:nvPr>
        </p:nvSpPr>
        <p:spPr>
          <a:xfrm>
            <a:off x="469049" y="5601754"/>
            <a:ext cx="3080400" cy="7734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1"/>
              </a:buClr>
              <a:buSzPts val="2000"/>
              <a:buNone/>
            </a:pPr>
            <a:r>
              <a:rPr lang="en-US" sz="2000"/>
              <a:t>Plant: Tomato bush</a:t>
            </a:r>
            <a:endParaRPr sz="2000"/>
          </a:p>
        </p:txBody>
      </p:sp>
      <p:pic>
        <p:nvPicPr>
          <p:cNvPr descr="IEEE Logo and symbol, meaning, history, PNG, brand" id="152" name="Google Shape;152;p5"/>
          <p:cNvPicPr preferRelativeResize="0"/>
          <p:nvPr/>
        </p:nvPicPr>
        <p:blipFill rotWithShape="1">
          <a:blip r:embed="rId3">
            <a:alphaModFix/>
          </a:blip>
          <a:srcRect b="0" l="0" r="25" t="0"/>
          <a:stretch/>
        </p:blipFill>
        <p:spPr>
          <a:xfrm>
            <a:off x="9619883" y="5290461"/>
            <a:ext cx="2089517" cy="1175647"/>
          </a:xfrm>
          <a:prstGeom prst="rect">
            <a:avLst/>
          </a:prstGeom>
          <a:noFill/>
          <a:ln>
            <a:noFill/>
          </a:ln>
        </p:spPr>
      </p:pic>
      <p:cxnSp>
        <p:nvCxnSpPr>
          <p:cNvPr id="153" name="Google Shape;153;p5"/>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pic>
        <p:nvPicPr>
          <p:cNvPr id="154" name="Google Shape;154;p5"/>
          <p:cNvPicPr preferRelativeResize="0"/>
          <p:nvPr/>
        </p:nvPicPr>
        <p:blipFill rotWithShape="1">
          <a:blip r:embed="rId4">
            <a:alphaModFix/>
          </a:blip>
          <a:srcRect b="0" l="10968" r="0" t="0"/>
          <a:stretch/>
        </p:blipFill>
        <p:spPr>
          <a:xfrm>
            <a:off x="813350" y="1896225"/>
            <a:ext cx="2391794" cy="3705524"/>
          </a:xfrm>
          <a:prstGeom prst="rect">
            <a:avLst/>
          </a:prstGeom>
          <a:noFill/>
          <a:ln>
            <a:noFill/>
          </a:ln>
        </p:spPr>
      </p:pic>
      <p:pic>
        <p:nvPicPr>
          <p:cNvPr id="155" name="Google Shape;155;p5"/>
          <p:cNvPicPr preferRelativeResize="0"/>
          <p:nvPr/>
        </p:nvPicPr>
        <p:blipFill>
          <a:blip r:embed="rId5">
            <a:alphaModFix/>
          </a:blip>
          <a:stretch>
            <a:fillRect/>
          </a:stretch>
        </p:blipFill>
        <p:spPr>
          <a:xfrm>
            <a:off x="4280450" y="1993287"/>
            <a:ext cx="4505216" cy="3511389"/>
          </a:xfrm>
          <a:prstGeom prst="rect">
            <a:avLst/>
          </a:prstGeom>
          <a:noFill/>
          <a:ln>
            <a:noFill/>
          </a:ln>
        </p:spPr>
      </p:pic>
      <p:sp>
        <p:nvSpPr>
          <p:cNvPr id="156" name="Google Shape;156;p5"/>
          <p:cNvSpPr txBox="1"/>
          <p:nvPr>
            <p:ph idx="1" type="body"/>
          </p:nvPr>
        </p:nvSpPr>
        <p:spPr>
          <a:xfrm>
            <a:off x="4992862" y="5601729"/>
            <a:ext cx="3080400" cy="7734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1"/>
              </a:buClr>
              <a:buSzPts val="2000"/>
              <a:buNone/>
            </a:pPr>
            <a:r>
              <a:rPr lang="en-US" sz="2000"/>
              <a:t>Example of fish enterpraise </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0" name="Shape 160"/>
        <p:cNvGrpSpPr/>
        <p:nvPr/>
      </p:nvGrpSpPr>
      <p:grpSpPr>
        <a:xfrm>
          <a:off x="0" y="0"/>
          <a:ext cx="0" cy="0"/>
          <a:chOff x="0" y="0"/>
          <a:chExt cx="0" cy="0"/>
        </a:xfrm>
      </p:grpSpPr>
      <p:sp>
        <p:nvSpPr>
          <p:cNvPr id="161" name="Google Shape;161;p6"/>
          <p:cNvSpPr txBox="1"/>
          <p:nvPr>
            <p:ph type="title"/>
          </p:nvPr>
        </p:nvSpPr>
        <p:spPr>
          <a:xfrm>
            <a:off x="482599" y="756757"/>
            <a:ext cx="10191098" cy="108034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1"/>
              </a:buClr>
              <a:buSzPct val="100000"/>
              <a:buFont typeface="Arial"/>
              <a:buNone/>
            </a:pPr>
            <a:r>
              <a:rPr lang="en-US" sz="6100"/>
              <a:t>4. Monitoring of climate conditions </a:t>
            </a:r>
            <a:endParaRPr/>
          </a:p>
        </p:txBody>
      </p:sp>
      <p:cxnSp>
        <p:nvCxnSpPr>
          <p:cNvPr id="162" name="Google Shape;162;p6"/>
          <p:cNvCxnSpPr/>
          <p:nvPr/>
        </p:nvCxnSpPr>
        <p:spPr>
          <a:xfrm>
            <a:off x="482600" y="489855"/>
            <a:ext cx="11147071" cy="0"/>
          </a:xfrm>
          <a:prstGeom prst="straightConnector1">
            <a:avLst/>
          </a:prstGeom>
          <a:noFill/>
          <a:ln cap="flat" cmpd="sng" w="28575">
            <a:solidFill>
              <a:schemeClr val="dk1"/>
            </a:solidFill>
            <a:prstDash val="solid"/>
            <a:miter lim="800000"/>
            <a:headEnd len="sm" w="sm" type="none"/>
            <a:tailEnd len="sm" w="sm" type="none"/>
          </a:ln>
        </p:spPr>
      </p:cxnSp>
      <p:sp>
        <p:nvSpPr>
          <p:cNvPr id="163" name="Google Shape;163;p6"/>
          <p:cNvSpPr txBox="1"/>
          <p:nvPr>
            <p:ph idx="1" type="body"/>
          </p:nvPr>
        </p:nvSpPr>
        <p:spPr>
          <a:xfrm>
            <a:off x="6626172" y="2712075"/>
            <a:ext cx="5003400" cy="27309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2000"/>
              <a:buNone/>
            </a:pPr>
            <a:r>
              <a:rPr lang="en-US" sz="2600"/>
              <a:t>Apparatus monitor:</a:t>
            </a:r>
            <a:endParaRPr sz="2600"/>
          </a:p>
          <a:p>
            <a:pPr indent="-393700" lvl="0" marL="457200" rtl="0" algn="l">
              <a:lnSpc>
                <a:spcPct val="100000"/>
              </a:lnSpc>
              <a:spcBef>
                <a:spcPts val="0"/>
              </a:spcBef>
              <a:spcAft>
                <a:spcPts val="0"/>
              </a:spcAft>
              <a:buSzPts val="2600"/>
              <a:buChar char="●"/>
            </a:pPr>
            <a:r>
              <a:rPr lang="en-US" sz="2600"/>
              <a:t>Temperature</a:t>
            </a:r>
            <a:endParaRPr sz="2600"/>
          </a:p>
          <a:p>
            <a:pPr indent="-393700" lvl="0" marL="457200" rtl="0" algn="l">
              <a:lnSpc>
                <a:spcPct val="100000"/>
              </a:lnSpc>
              <a:spcBef>
                <a:spcPts val="0"/>
              </a:spcBef>
              <a:spcAft>
                <a:spcPts val="0"/>
              </a:spcAft>
              <a:buSzPts val="2600"/>
              <a:buChar char="●"/>
            </a:pPr>
            <a:r>
              <a:rPr lang="en-US" sz="2600"/>
              <a:t>Humidity</a:t>
            </a:r>
            <a:endParaRPr sz="2600"/>
          </a:p>
        </p:txBody>
      </p:sp>
      <p:pic>
        <p:nvPicPr>
          <p:cNvPr descr="IEEE Logo and symbol, meaning, history, PNG, brand" id="164" name="Google Shape;164;p6"/>
          <p:cNvPicPr preferRelativeResize="0"/>
          <p:nvPr/>
        </p:nvPicPr>
        <p:blipFill rotWithShape="1">
          <a:blip r:embed="rId3">
            <a:alphaModFix/>
          </a:blip>
          <a:srcRect b="0" l="0" r="25" t="0"/>
          <a:stretch/>
        </p:blipFill>
        <p:spPr>
          <a:xfrm>
            <a:off x="9619883" y="5290461"/>
            <a:ext cx="2089517" cy="1175647"/>
          </a:xfrm>
          <a:prstGeom prst="rect">
            <a:avLst/>
          </a:prstGeom>
          <a:noFill/>
          <a:ln>
            <a:noFill/>
          </a:ln>
        </p:spPr>
      </p:pic>
      <p:cxnSp>
        <p:nvCxnSpPr>
          <p:cNvPr id="165" name="Google Shape;165;p6"/>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pic>
        <p:nvPicPr>
          <p:cNvPr id="166" name="Google Shape;166;p6"/>
          <p:cNvPicPr preferRelativeResize="0"/>
          <p:nvPr/>
        </p:nvPicPr>
        <p:blipFill rotWithShape="1">
          <a:blip r:embed="rId4">
            <a:alphaModFix/>
          </a:blip>
          <a:srcRect b="5701" l="16527" r="0" t="20639"/>
          <a:stretch/>
        </p:blipFill>
        <p:spPr>
          <a:xfrm>
            <a:off x="885900" y="2528525"/>
            <a:ext cx="4756982" cy="3148188"/>
          </a:xfrm>
          <a:prstGeom prst="rect">
            <a:avLst/>
          </a:prstGeom>
          <a:noFill/>
          <a:ln>
            <a:noFill/>
          </a:ln>
        </p:spPr>
      </p:pic>
      <p:sp>
        <p:nvSpPr>
          <p:cNvPr id="167" name="Google Shape;167;p6"/>
          <p:cNvSpPr txBox="1"/>
          <p:nvPr>
            <p:ph idx="1" type="body"/>
          </p:nvPr>
        </p:nvSpPr>
        <p:spPr>
          <a:xfrm>
            <a:off x="1562624" y="5776025"/>
            <a:ext cx="3242100" cy="935700"/>
          </a:xfrm>
          <a:prstGeom prst="rect">
            <a:avLst/>
          </a:prstGeom>
          <a:noFill/>
          <a:ln>
            <a:noFill/>
          </a:ln>
        </p:spPr>
        <p:txBody>
          <a:bodyPr anchorCtr="0" anchor="t" bIns="45700" lIns="91425" spcFirstLastPara="1" rIns="91425" wrap="square" tIns="45700">
            <a:normAutofit/>
          </a:bodyPr>
          <a:lstStyle/>
          <a:p>
            <a:pPr indent="0" lvl="0" marL="457200" rtl="0" algn="l">
              <a:lnSpc>
                <a:spcPct val="100000"/>
              </a:lnSpc>
              <a:spcBef>
                <a:spcPts val="0"/>
              </a:spcBef>
              <a:spcAft>
                <a:spcPts val="0"/>
              </a:spcAft>
              <a:buNone/>
            </a:pPr>
            <a:r>
              <a:rPr lang="en-US" sz="2600"/>
              <a:t>HTF-22 Sensor</a:t>
            </a:r>
            <a:endParaRPr sz="2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1" name="Shape 171"/>
        <p:cNvGrpSpPr/>
        <p:nvPr/>
      </p:nvGrpSpPr>
      <p:grpSpPr>
        <a:xfrm>
          <a:off x="0" y="0"/>
          <a:ext cx="0" cy="0"/>
          <a:chOff x="0" y="0"/>
          <a:chExt cx="0" cy="0"/>
        </a:xfrm>
      </p:grpSpPr>
      <p:sp>
        <p:nvSpPr>
          <p:cNvPr id="172" name="Google Shape;172;p7"/>
          <p:cNvSpPr txBox="1"/>
          <p:nvPr>
            <p:ph type="title"/>
          </p:nvPr>
        </p:nvSpPr>
        <p:spPr>
          <a:xfrm>
            <a:off x="482599" y="828211"/>
            <a:ext cx="10191000" cy="10803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1"/>
              </a:buClr>
              <a:buSzPct val="100000"/>
              <a:buFont typeface="Arial"/>
              <a:buNone/>
            </a:pPr>
            <a:r>
              <a:rPr lang="en-US" sz="6100"/>
              <a:t>5. Crop management subsystem:</a:t>
            </a:r>
            <a:endParaRPr/>
          </a:p>
        </p:txBody>
      </p:sp>
      <p:sp>
        <p:nvSpPr>
          <p:cNvPr id="173" name="Google Shape;173;p7"/>
          <p:cNvSpPr txBox="1"/>
          <p:nvPr>
            <p:ph idx="1" type="body"/>
          </p:nvPr>
        </p:nvSpPr>
        <p:spPr>
          <a:xfrm>
            <a:off x="790999" y="5713378"/>
            <a:ext cx="4892700" cy="9528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1"/>
              </a:buClr>
              <a:buSzPts val="2000"/>
              <a:buNone/>
            </a:pPr>
            <a:r>
              <a:rPr lang="en-US" sz="2000"/>
              <a:t>Ultrasonic Sensor HC-SR04</a:t>
            </a:r>
            <a:endParaRPr sz="2000"/>
          </a:p>
        </p:txBody>
      </p:sp>
      <p:pic>
        <p:nvPicPr>
          <p:cNvPr descr="IEEE Logo and symbol, meaning, history, PNG, brand" id="174" name="Google Shape;174;p7"/>
          <p:cNvPicPr preferRelativeResize="0"/>
          <p:nvPr/>
        </p:nvPicPr>
        <p:blipFill rotWithShape="1">
          <a:blip r:embed="rId3">
            <a:alphaModFix/>
          </a:blip>
          <a:srcRect b="0" l="0" r="25" t="0"/>
          <a:stretch/>
        </p:blipFill>
        <p:spPr>
          <a:xfrm>
            <a:off x="9619883" y="5290461"/>
            <a:ext cx="2089517" cy="1175647"/>
          </a:xfrm>
          <a:prstGeom prst="rect">
            <a:avLst/>
          </a:prstGeom>
          <a:noFill/>
          <a:ln>
            <a:noFill/>
          </a:ln>
        </p:spPr>
      </p:pic>
      <p:cxnSp>
        <p:nvCxnSpPr>
          <p:cNvPr id="175" name="Google Shape;175;p7"/>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pic>
        <p:nvPicPr>
          <p:cNvPr id="176" name="Google Shape;176;p7"/>
          <p:cNvPicPr preferRelativeResize="0"/>
          <p:nvPr/>
        </p:nvPicPr>
        <p:blipFill>
          <a:blip r:embed="rId4">
            <a:alphaModFix/>
          </a:blip>
          <a:stretch>
            <a:fillRect/>
          </a:stretch>
        </p:blipFill>
        <p:spPr>
          <a:xfrm>
            <a:off x="6306925" y="1384638"/>
            <a:ext cx="5060582" cy="3795437"/>
          </a:xfrm>
          <a:prstGeom prst="rect">
            <a:avLst/>
          </a:prstGeom>
          <a:noFill/>
          <a:ln>
            <a:noFill/>
          </a:ln>
        </p:spPr>
      </p:pic>
      <p:pic>
        <p:nvPicPr>
          <p:cNvPr id="177" name="Google Shape;177;p7"/>
          <p:cNvPicPr preferRelativeResize="0"/>
          <p:nvPr/>
        </p:nvPicPr>
        <p:blipFill rotWithShape="1">
          <a:blip r:embed="rId5">
            <a:alphaModFix/>
          </a:blip>
          <a:srcRect b="9200" l="0" r="0" t="9012"/>
          <a:stretch/>
        </p:blipFill>
        <p:spPr>
          <a:xfrm>
            <a:off x="791000" y="2712075"/>
            <a:ext cx="4892701" cy="3001301"/>
          </a:xfrm>
          <a:prstGeom prst="rect">
            <a:avLst/>
          </a:prstGeom>
          <a:noFill/>
          <a:ln>
            <a:noFill/>
          </a:ln>
        </p:spPr>
      </p:pic>
      <p:sp>
        <p:nvSpPr>
          <p:cNvPr id="178" name="Google Shape;178;p7"/>
          <p:cNvSpPr txBox="1"/>
          <p:nvPr>
            <p:ph idx="1" type="body"/>
          </p:nvPr>
        </p:nvSpPr>
        <p:spPr>
          <a:xfrm>
            <a:off x="5683700" y="5180076"/>
            <a:ext cx="4892700" cy="5652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1"/>
              </a:buClr>
              <a:buSzPts val="2000"/>
              <a:buNone/>
            </a:pPr>
            <a:r>
              <a:rPr lang="en-US" sz="2000"/>
              <a:t>Arduino connected to the Sensor</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2" name="Shape 182"/>
        <p:cNvGrpSpPr/>
        <p:nvPr/>
      </p:nvGrpSpPr>
      <p:grpSpPr>
        <a:xfrm>
          <a:off x="0" y="0"/>
          <a:ext cx="0" cy="0"/>
          <a:chOff x="0" y="0"/>
          <a:chExt cx="0" cy="0"/>
        </a:xfrm>
      </p:grpSpPr>
      <p:sp>
        <p:nvSpPr>
          <p:cNvPr id="183" name="Google Shape;183;p8"/>
          <p:cNvSpPr/>
          <p:nvPr/>
        </p:nvSpPr>
        <p:spPr>
          <a:xfrm>
            <a:off x="0" y="0"/>
            <a:ext cx="12192000" cy="685800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4" name="Google Shape;184;p8"/>
          <p:cNvSpPr txBox="1"/>
          <p:nvPr>
            <p:ph type="title"/>
          </p:nvPr>
        </p:nvSpPr>
        <p:spPr>
          <a:xfrm>
            <a:off x="482599" y="577536"/>
            <a:ext cx="10191098" cy="1080348"/>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Arial"/>
              <a:buNone/>
            </a:pPr>
            <a:r>
              <a:rPr lang="en-US" sz="6100"/>
              <a:t> Visual Presentation of process: </a:t>
            </a:r>
            <a:endParaRPr/>
          </a:p>
        </p:txBody>
      </p:sp>
      <p:cxnSp>
        <p:nvCxnSpPr>
          <p:cNvPr id="185" name="Google Shape;185;p8"/>
          <p:cNvCxnSpPr/>
          <p:nvPr/>
        </p:nvCxnSpPr>
        <p:spPr>
          <a:xfrm>
            <a:off x="482600" y="489855"/>
            <a:ext cx="11147071" cy="0"/>
          </a:xfrm>
          <a:prstGeom prst="straightConnector1">
            <a:avLst/>
          </a:prstGeom>
          <a:noFill/>
          <a:ln cap="flat" cmpd="sng" w="28575">
            <a:solidFill>
              <a:schemeClr val="dk1"/>
            </a:solidFill>
            <a:prstDash val="solid"/>
            <a:miter lim="800000"/>
            <a:headEnd len="sm" w="sm" type="none"/>
            <a:tailEnd len="sm" w="sm" type="none"/>
          </a:ln>
        </p:spPr>
      </p:cxnSp>
      <p:sp>
        <p:nvSpPr>
          <p:cNvPr id="186" name="Google Shape;186;p8"/>
          <p:cNvSpPr txBox="1"/>
          <p:nvPr>
            <p:ph idx="1" type="body"/>
          </p:nvPr>
        </p:nvSpPr>
        <p:spPr>
          <a:xfrm>
            <a:off x="6501950" y="5631262"/>
            <a:ext cx="6019200" cy="5961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2000"/>
              <a:buNone/>
            </a:pPr>
            <a:r>
              <a:rPr lang="en-US" sz="1500"/>
              <a:t> The process of </a:t>
            </a:r>
            <a:r>
              <a:rPr lang="en-US" sz="1500"/>
              <a:t>creating</a:t>
            </a:r>
            <a:r>
              <a:rPr lang="en-US" sz="1500"/>
              <a:t> the circuits </a:t>
            </a:r>
            <a:endParaRPr sz="1500"/>
          </a:p>
        </p:txBody>
      </p:sp>
      <p:pic>
        <p:nvPicPr>
          <p:cNvPr descr="IEEE Logo and symbol, meaning, history, PNG, brand" id="187" name="Google Shape;187;p8"/>
          <p:cNvPicPr preferRelativeResize="0"/>
          <p:nvPr/>
        </p:nvPicPr>
        <p:blipFill rotWithShape="1">
          <a:blip r:embed="rId3">
            <a:alphaModFix/>
          </a:blip>
          <a:srcRect b="0" l="0" r="25" t="0"/>
          <a:stretch/>
        </p:blipFill>
        <p:spPr>
          <a:xfrm>
            <a:off x="9619883" y="5290461"/>
            <a:ext cx="2089517" cy="1175647"/>
          </a:xfrm>
          <a:prstGeom prst="rect">
            <a:avLst/>
          </a:prstGeom>
          <a:noFill/>
          <a:ln>
            <a:noFill/>
          </a:ln>
        </p:spPr>
      </p:pic>
      <p:cxnSp>
        <p:nvCxnSpPr>
          <p:cNvPr id="188" name="Google Shape;188;p8"/>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pic>
        <p:nvPicPr>
          <p:cNvPr id="189" name="Google Shape;189;p8"/>
          <p:cNvPicPr preferRelativeResize="0"/>
          <p:nvPr/>
        </p:nvPicPr>
        <p:blipFill>
          <a:blip r:embed="rId4">
            <a:alphaModFix/>
          </a:blip>
          <a:stretch>
            <a:fillRect/>
          </a:stretch>
        </p:blipFill>
        <p:spPr>
          <a:xfrm>
            <a:off x="482592" y="1877988"/>
            <a:ext cx="5693408" cy="4270062"/>
          </a:xfrm>
          <a:prstGeom prst="rect">
            <a:avLst/>
          </a:prstGeom>
          <a:noFill/>
          <a:ln>
            <a:noFill/>
          </a:ln>
        </p:spPr>
      </p:pic>
      <p:pic>
        <p:nvPicPr>
          <p:cNvPr id="190" name="Google Shape;190;p8"/>
          <p:cNvPicPr preferRelativeResize="0"/>
          <p:nvPr/>
        </p:nvPicPr>
        <p:blipFill>
          <a:blip r:embed="rId5">
            <a:alphaModFix/>
          </a:blip>
          <a:stretch>
            <a:fillRect/>
          </a:stretch>
        </p:blipFill>
        <p:spPr>
          <a:xfrm>
            <a:off x="6501950" y="1831450"/>
            <a:ext cx="4878675" cy="36589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4" name="Shape 194"/>
        <p:cNvGrpSpPr/>
        <p:nvPr/>
      </p:nvGrpSpPr>
      <p:grpSpPr>
        <a:xfrm>
          <a:off x="0" y="0"/>
          <a:ext cx="0" cy="0"/>
          <a:chOff x="0" y="0"/>
          <a:chExt cx="0" cy="0"/>
        </a:xfrm>
      </p:grpSpPr>
      <p:sp>
        <p:nvSpPr>
          <p:cNvPr id="195" name="Google Shape;195;p9"/>
          <p:cNvSpPr/>
          <p:nvPr/>
        </p:nvSpPr>
        <p:spPr>
          <a:xfrm>
            <a:off x="0" y="0"/>
            <a:ext cx="12192000" cy="6858001"/>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6" name="Google Shape;196;p9"/>
          <p:cNvSpPr txBox="1"/>
          <p:nvPr>
            <p:ph type="title"/>
          </p:nvPr>
        </p:nvSpPr>
        <p:spPr>
          <a:xfrm>
            <a:off x="482599" y="577536"/>
            <a:ext cx="10191098" cy="1080348"/>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6100"/>
              <a:buFont typeface="Arial"/>
              <a:buNone/>
            </a:pPr>
            <a:r>
              <a:rPr lang="en-US" sz="6100"/>
              <a:t> Conclusion: </a:t>
            </a:r>
            <a:endParaRPr/>
          </a:p>
        </p:txBody>
      </p:sp>
      <p:cxnSp>
        <p:nvCxnSpPr>
          <p:cNvPr id="197" name="Google Shape;197;p9"/>
          <p:cNvCxnSpPr/>
          <p:nvPr/>
        </p:nvCxnSpPr>
        <p:spPr>
          <a:xfrm>
            <a:off x="482600" y="489855"/>
            <a:ext cx="11147071" cy="0"/>
          </a:xfrm>
          <a:prstGeom prst="straightConnector1">
            <a:avLst/>
          </a:prstGeom>
          <a:noFill/>
          <a:ln cap="flat" cmpd="sng" w="28575">
            <a:solidFill>
              <a:schemeClr val="dk1"/>
            </a:solidFill>
            <a:prstDash val="solid"/>
            <a:miter lim="800000"/>
            <a:headEnd len="sm" w="sm" type="none"/>
            <a:tailEnd len="sm" w="sm" type="none"/>
          </a:ln>
        </p:spPr>
      </p:cxnSp>
      <p:sp>
        <p:nvSpPr>
          <p:cNvPr id="198" name="Google Shape;198;p9"/>
          <p:cNvSpPr txBox="1"/>
          <p:nvPr>
            <p:ph idx="1" type="body"/>
          </p:nvPr>
        </p:nvSpPr>
        <p:spPr>
          <a:xfrm>
            <a:off x="482600" y="1745550"/>
            <a:ext cx="6694500" cy="41274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2000"/>
              <a:buNone/>
            </a:pPr>
            <a:r>
              <a:rPr lang="en-US" sz="1800">
                <a:solidFill>
                  <a:srgbClr val="374151"/>
                </a:solidFill>
                <a:highlight>
                  <a:srgbClr val="F7F7F8"/>
                </a:highlight>
                <a:latin typeface="Roboto"/>
                <a:ea typeface="Roboto"/>
                <a:cs typeface="Roboto"/>
                <a:sym typeface="Roboto"/>
              </a:rPr>
              <a:t>Precision agriculture aims to enhance farming by incorporating connectivity and intelligence. This approach helps in decreasing overall expenses, improving the quality and quantity of products, promoting sustainable agriculture, and enhancing the customer experience. By having better control over production, precision agriculture aids in cost management and minimizing waste. The capability to identify irregularities in crop growth or livestock health eliminates the danger of reduced yields. Besides, automation leads to greater efficiency. By employing smart devices, various processes can be simultaneously initiated, and automated services can refine product quality and quantity by ensuring better control over production processes.</a:t>
            </a:r>
            <a:endParaRPr sz="1800"/>
          </a:p>
        </p:txBody>
      </p:sp>
      <p:pic>
        <p:nvPicPr>
          <p:cNvPr descr="IEEE Logo and symbol, meaning, history, PNG, brand" id="199" name="Google Shape;199;p9"/>
          <p:cNvPicPr preferRelativeResize="0"/>
          <p:nvPr/>
        </p:nvPicPr>
        <p:blipFill rotWithShape="1">
          <a:blip r:embed="rId3">
            <a:alphaModFix/>
          </a:blip>
          <a:srcRect b="0" l="0" r="25" t="0"/>
          <a:stretch/>
        </p:blipFill>
        <p:spPr>
          <a:xfrm>
            <a:off x="9619883" y="5290461"/>
            <a:ext cx="2089517" cy="1175647"/>
          </a:xfrm>
          <a:prstGeom prst="rect">
            <a:avLst/>
          </a:prstGeom>
          <a:noFill/>
          <a:ln>
            <a:noFill/>
          </a:ln>
        </p:spPr>
      </p:pic>
      <p:cxnSp>
        <p:nvCxnSpPr>
          <p:cNvPr id="200" name="Google Shape;200;p9"/>
          <p:cNvCxnSpPr/>
          <p:nvPr/>
        </p:nvCxnSpPr>
        <p:spPr>
          <a:xfrm>
            <a:off x="482600" y="6368138"/>
            <a:ext cx="11147071" cy="0"/>
          </a:xfrm>
          <a:prstGeom prst="straightConnector1">
            <a:avLst/>
          </a:prstGeom>
          <a:noFill/>
          <a:ln cap="flat" cmpd="sng" w="28575">
            <a:solidFill>
              <a:schemeClr val="dk1"/>
            </a:solidFill>
            <a:prstDash val="solid"/>
            <a:miter lim="800000"/>
            <a:headEnd len="sm" w="sm" type="none"/>
            <a:tailEnd len="sm" w="sm" type="none"/>
          </a:ln>
        </p:spPr>
      </p:cxnSp>
      <p:pic>
        <p:nvPicPr>
          <p:cNvPr id="201" name="Google Shape;201;p9"/>
          <p:cNvPicPr preferRelativeResize="0"/>
          <p:nvPr/>
        </p:nvPicPr>
        <p:blipFill>
          <a:blip r:embed="rId4">
            <a:alphaModFix/>
          </a:blip>
          <a:stretch>
            <a:fillRect/>
          </a:stretch>
        </p:blipFill>
        <p:spPr>
          <a:xfrm>
            <a:off x="7488600" y="1824325"/>
            <a:ext cx="4141076" cy="31071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evelVTI">
  <a:themeElements>
    <a:clrScheme name="AnalogousFromLightSeedRightStep">
      <a:dk1>
        <a:srgbClr val="000000"/>
      </a:dk1>
      <a:lt1>
        <a:srgbClr val="FFFFFF"/>
      </a:lt1>
      <a:dk2>
        <a:srgbClr val="243341"/>
      </a:dk2>
      <a:lt2>
        <a:srgbClr val="E8E2E7"/>
      </a:lt2>
      <a:accent1>
        <a:srgbClr val="82AB8B"/>
      </a:accent1>
      <a:accent2>
        <a:srgbClr val="74AB97"/>
      </a:accent2>
      <a:accent3>
        <a:srgbClr val="81A8AB"/>
      </a:accent3>
      <a:accent4>
        <a:srgbClr val="7F9EBA"/>
      </a:accent4>
      <a:accent5>
        <a:srgbClr val="969BC6"/>
      </a:accent5>
      <a:accent6>
        <a:srgbClr val="917FBA"/>
      </a:accent6>
      <a:hlink>
        <a:srgbClr val="AE699F"/>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2023-04-15T18:56:28Z</dcterms:created>
  <dc:creator>Alisher Atrauov</dc:creator>
</cp:coreProperties>
</file>